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5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72" r:id="rId4"/>
    <p:sldId id="258" r:id="rId5"/>
    <p:sldId id="276" r:id="rId6"/>
    <p:sldId id="290" r:id="rId7"/>
    <p:sldId id="273" r:id="rId8"/>
    <p:sldId id="285" r:id="rId9"/>
    <p:sldId id="274" r:id="rId10"/>
    <p:sldId id="293" r:id="rId11"/>
    <p:sldId id="298" r:id="rId12"/>
    <p:sldId id="301" r:id="rId13"/>
    <p:sldId id="303" r:id="rId14"/>
    <p:sldId id="275" r:id="rId15"/>
    <p:sldId id="302" r:id="rId16"/>
    <p:sldId id="304" r:id="rId17"/>
    <p:sldId id="305" r:id="rId18"/>
    <p:sldId id="306" r:id="rId19"/>
    <p:sldId id="277" r:id="rId20"/>
    <p:sldId id="284" r:id="rId21"/>
    <p:sldId id="288" r:id="rId22"/>
    <p:sldId id="292" r:id="rId23"/>
    <p:sldId id="294" r:id="rId24"/>
    <p:sldId id="287" r:id="rId25"/>
    <p:sldId id="289" r:id="rId26"/>
    <p:sldId id="280" r:id="rId27"/>
    <p:sldId id="283" r:id="rId28"/>
    <p:sldId id="281" r:id="rId29"/>
    <p:sldId id="286" r:id="rId30"/>
    <p:sldId id="297" r:id="rId31"/>
    <p:sldId id="299" r:id="rId32"/>
    <p:sldId id="278" r:id="rId33"/>
    <p:sldId id="296" r:id="rId34"/>
    <p:sldId id="279" r:id="rId35"/>
    <p:sldId id="291" r:id="rId36"/>
    <p:sldId id="295" r:id="rId37"/>
    <p:sldId id="300" r:id="rId38"/>
    <p:sldId id="26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85199" autoAdjust="0"/>
  </p:normalViewPr>
  <p:slideViewPr>
    <p:cSldViewPr snapToGrid="0">
      <p:cViewPr>
        <p:scale>
          <a:sx n="208" d="100"/>
          <a:sy n="208" d="100"/>
        </p:scale>
        <p:origin x="-341" y="-4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45F80-361C-42FE-AB02-E8559F444ED1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70E93-B824-4EF6-B48D-27B037FD7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00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7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70E93-B824-4EF6-B48D-27B037FD70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2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70E93-B824-4EF6-B48D-27B037FD70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7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1FB502-695A-41CB-BD2C-0B7A19ACF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F28E35-797E-410F-863C-76D556AC0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B51AF-7C99-4E75-839B-08699845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DC3CB-FD30-49F1-B0B1-46B5322B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E51CF-1B2C-4937-BCCF-7BF3958A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19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BFBCC-0860-43B4-8FD9-AA0B2FA3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67304D-02F0-4968-AFE2-FCA095E19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A0D7C-0171-4BAB-AB88-6F788763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715ECA-1822-4196-B7CA-B326383D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220E6-C4C2-4962-B4CE-50FCD40C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3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D80666-471D-4CE0-AFF9-DFA6D77B4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B15E8D-0B51-4EEB-A68F-75E31A5CB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E3AE6-4C4A-411A-A9CE-FF98C2A0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DFF48-B8F1-4955-9AB6-807EE5F0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F8101-C03C-44E0-AEBA-43698C35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67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80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13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2020/7/24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3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2020/7/24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028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1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B5020-66E0-4D1C-AB94-EAAF6195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79E44-7B6E-4A24-A0EB-6BCB005AD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978DB-05E3-462A-B374-3706D9E2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1B924-B682-4D82-AAA0-88E3DEDF6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9343E-A94F-4459-9028-8F7F37DC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43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B4D6C-2F77-4BDA-A0E2-C478C2C5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106F4-7692-49FF-A321-BB9E88E1B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F21F1-D868-45F3-8BBF-291E12EF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DA5A6-26B1-4F23-BFF1-94392B71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BA1B8-007F-4414-94E3-5C697B90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75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DF7D4-EA12-440A-AEC3-76086D09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4B1A3-1382-426C-8453-D8E8EC34A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54C3B9-F006-454E-AA28-910111948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B81768-0CEA-4A8C-89CA-A970FD30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48BA35-8A26-448D-937B-6F8CDA24B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6336C-4E97-4B69-87DF-97961FFC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E62D2-8653-40FA-8F38-2A6ABBB2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EEB67-7E30-4179-89CC-625F83C6D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388575-4F9F-4422-8424-3B7CAFB23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45A98BF-AD9D-46A1-8DA0-31F15AB22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3AC5E1-818A-48C2-8DA3-B45DF1BDE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2D14A3-0997-4065-8170-045C9005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71D80C-F392-40A5-9602-158DA7FF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D26775-7D62-4554-8AD5-D8021DEC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31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E9114-2FA6-4004-966F-A5371E2E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C10CBE-C80B-4FE4-B0A1-631439C5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1B287A-7235-4BFB-95AC-7536E9B0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4D3993-B176-41EA-A549-D7B8F341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43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9F7C07-3450-40AE-A2AC-3B995F027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552D77-ED5E-4938-90EA-3B13AA01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975A22-BBAC-4910-9B81-AC21B6C2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43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633A4-2F40-4792-B534-DFF6379B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B3726-CFA6-4D19-AEC8-CA49CBB0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027805-0008-4B4C-A359-AB0215C9F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852FF2-EB07-47F6-BA0E-6269360A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E5930-B8B1-4A20-98C2-73B10021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AA5B2D-B028-4E25-BD1F-2D295DE6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2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947B3-8578-403C-BA9F-0236B7E6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4E9E0F-2EC7-4607-9FEA-6410D7D90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FEBDE-CFE2-49B0-9775-098E2A473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782321-0E2F-4480-8038-0C2951BB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D12984-2C35-4D9A-8FC3-2B62815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C4D81E-048F-4757-8932-3DD1A746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09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E73DD1-85DB-4A8D-AB34-23BC6076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47D495-7C8E-4A8E-8321-4CE1A28C6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980AB-E4A7-43E5-85F8-8080E2B5B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40E32-FAF5-487E-8E1B-757656FACB5B}" type="datetimeFigureOut">
              <a:rPr lang="zh-CN" altLang="en-US" smtClean="0"/>
              <a:t>2020/7/24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2BA1D-F184-4836-B960-7F38D751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3C3A0-0BB0-4A90-BFF8-64F6BCA0F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261F4-B1F6-424E-8948-A8160511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7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14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团队成员：江榕煜 佟星宇 陈映李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疫情智能识别飞行器报名汇报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1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B0208-1E88-4A52-A9DE-69FFDE3B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软件工作：上位机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EA836B-BA45-4DF5-A5A3-0D30342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8AF0B-AA41-4DA0-AC64-21B238FD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2343AA-00F6-4902-9520-95E0C18B92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404000"/>
            <a:ext cx="9753822" cy="4437003"/>
            <a:chOff x="1219089" y="1404000"/>
            <a:chExt cx="9753822" cy="4437003"/>
          </a:xfrm>
        </p:grpSpPr>
        <p:sp>
          <p:nvSpPr>
            <p:cNvPr id="6" name="î$ḻîḑê">
              <a:extLst>
                <a:ext uri="{FF2B5EF4-FFF2-40B4-BE49-F238E27FC236}">
                  <a16:creationId xmlns:a16="http://schemas.microsoft.com/office/drawing/2014/main" id="{FCB0DD96-25B1-45FE-B545-F9A1326DA6AD}"/>
                </a:ext>
              </a:extLst>
            </p:cNvPr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1</a:t>
              </a:r>
            </a:p>
          </p:txBody>
        </p:sp>
        <p:sp>
          <p:nvSpPr>
            <p:cNvPr id="7" name="íṧḻîḍe">
              <a:extLst>
                <a:ext uri="{FF2B5EF4-FFF2-40B4-BE49-F238E27FC236}">
                  <a16:creationId xmlns:a16="http://schemas.microsoft.com/office/drawing/2014/main" id="{5B46962F-3012-4B36-92EE-7FABFC57282C}"/>
                </a:ext>
              </a:extLst>
            </p:cNvPr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s1ïḑê">
              <a:extLst>
                <a:ext uri="{FF2B5EF4-FFF2-40B4-BE49-F238E27FC236}">
                  <a16:creationId xmlns:a16="http://schemas.microsoft.com/office/drawing/2014/main" id="{4448E4B3-2057-497F-B33A-B4BAA707F5AF}"/>
                </a:ext>
              </a:extLst>
            </p:cNvPr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ŝľíde">
              <a:extLst>
                <a:ext uri="{FF2B5EF4-FFF2-40B4-BE49-F238E27FC236}">
                  <a16:creationId xmlns:a16="http://schemas.microsoft.com/office/drawing/2014/main" id="{51A01513-7C92-4325-8130-665AEB81BB46}"/>
                </a:ext>
              </a:extLst>
            </p:cNvPr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îšľîdé">
              <a:extLst>
                <a:ext uri="{FF2B5EF4-FFF2-40B4-BE49-F238E27FC236}">
                  <a16:creationId xmlns:a16="http://schemas.microsoft.com/office/drawing/2014/main" id="{87A49828-C849-40E1-A1D2-C173EDAC84AA}"/>
                </a:ext>
              </a:extLst>
            </p:cNvPr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ṡ1iḍê">
              <a:extLst>
                <a:ext uri="{FF2B5EF4-FFF2-40B4-BE49-F238E27FC236}">
                  <a16:creationId xmlns:a16="http://schemas.microsoft.com/office/drawing/2014/main" id="{FE2550F4-0C2F-47D9-8185-BF651C4DEAD2}"/>
                </a:ext>
              </a:extLst>
            </p:cNvPr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îṣ1îḑê">
              <a:extLst>
                <a:ext uri="{FF2B5EF4-FFF2-40B4-BE49-F238E27FC236}">
                  <a16:creationId xmlns:a16="http://schemas.microsoft.com/office/drawing/2014/main" id="{FB02C872-3DBC-4179-B0BD-C113490B3CEA}"/>
                </a:ext>
              </a:extLst>
            </p:cNvPr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2</a:t>
              </a:r>
            </a:p>
          </p:txBody>
        </p:sp>
        <p:sp>
          <p:nvSpPr>
            <p:cNvPr id="13" name="iṡ1íḓè">
              <a:extLst>
                <a:ext uri="{FF2B5EF4-FFF2-40B4-BE49-F238E27FC236}">
                  <a16:creationId xmlns:a16="http://schemas.microsoft.com/office/drawing/2014/main" id="{40056868-E2BC-4EC7-A195-26B923A08A9A}"/>
                </a:ext>
              </a:extLst>
            </p:cNvPr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$ļîḋè">
              <a:extLst>
                <a:ext uri="{FF2B5EF4-FFF2-40B4-BE49-F238E27FC236}">
                  <a16:creationId xmlns:a16="http://schemas.microsoft.com/office/drawing/2014/main" id="{C5DE5F5C-0C62-4757-B3FE-9CD10EA6B93A}"/>
                </a:ext>
              </a:extLst>
            </p:cNvPr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îslïdé">
              <a:extLst>
                <a:ext uri="{FF2B5EF4-FFF2-40B4-BE49-F238E27FC236}">
                  <a16:creationId xmlns:a16="http://schemas.microsoft.com/office/drawing/2014/main" id="{97C6841D-68E5-4DBF-A3BA-1B1EB3549DAB}"/>
                </a:ext>
              </a:extLst>
            </p:cNvPr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ṥḷiḋe">
              <a:extLst>
                <a:ext uri="{FF2B5EF4-FFF2-40B4-BE49-F238E27FC236}">
                  <a16:creationId xmlns:a16="http://schemas.microsoft.com/office/drawing/2014/main" id="{848ED656-1334-4E6F-B127-CE5A893AAFC1}"/>
                </a:ext>
              </a:extLst>
            </p:cNvPr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3</a:t>
              </a:r>
            </a:p>
          </p:txBody>
        </p:sp>
        <p:sp>
          <p:nvSpPr>
            <p:cNvPr id="17" name="ïŝḷiḋê">
              <a:extLst>
                <a:ext uri="{FF2B5EF4-FFF2-40B4-BE49-F238E27FC236}">
                  <a16:creationId xmlns:a16="http://schemas.microsoft.com/office/drawing/2014/main" id="{3129EC26-8C05-4D51-8EBE-AB9655D9054A}"/>
                </a:ext>
              </a:extLst>
            </p:cNvPr>
            <p:cNvSpPr/>
            <p:nvPr/>
          </p:nvSpPr>
          <p:spPr bwMode="auto">
            <a:xfrm>
              <a:off x="5120057" y="2544822"/>
              <a:ext cx="1790764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ïSlîḋé">
              <a:extLst>
                <a:ext uri="{FF2B5EF4-FFF2-40B4-BE49-F238E27FC236}">
                  <a16:creationId xmlns:a16="http://schemas.microsoft.com/office/drawing/2014/main" id="{A8B417DC-6C86-4C4B-8875-A82B22102A5F}"/>
                </a:ext>
              </a:extLst>
            </p:cNvPr>
            <p:cNvSpPr/>
            <p:nvPr/>
          </p:nvSpPr>
          <p:spPr bwMode="auto">
            <a:xfrm>
              <a:off x="5119619" y="4854672"/>
              <a:ext cx="1763781" cy="504727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ïs1ïḋê">
              <a:extLst>
                <a:ext uri="{FF2B5EF4-FFF2-40B4-BE49-F238E27FC236}">
                  <a16:creationId xmlns:a16="http://schemas.microsoft.com/office/drawing/2014/main" id="{5DA05808-3638-492C-A7E2-B4FB1B40CC33}"/>
                </a:ext>
              </a:extLst>
            </p:cNvPr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iṧ1îḋè">
              <a:extLst>
                <a:ext uri="{FF2B5EF4-FFF2-40B4-BE49-F238E27FC236}">
                  <a16:creationId xmlns:a16="http://schemas.microsoft.com/office/drawing/2014/main" id="{A2D29935-E609-4BA2-8707-5DA7958FCB45}"/>
                </a:ext>
              </a:extLst>
            </p:cNvPr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4</a:t>
              </a:r>
            </a:p>
          </p:txBody>
        </p:sp>
        <p:sp>
          <p:nvSpPr>
            <p:cNvPr id="21" name="îṣļíďê">
              <a:extLst>
                <a:ext uri="{FF2B5EF4-FFF2-40B4-BE49-F238E27FC236}">
                  <a16:creationId xmlns:a16="http://schemas.microsoft.com/office/drawing/2014/main" id="{8482790C-01F4-4BC7-B075-77158E014391}"/>
                </a:ext>
              </a:extLst>
            </p:cNvPr>
            <p:cNvSpPr/>
            <p:nvPr/>
          </p:nvSpPr>
          <p:spPr bwMode="auto">
            <a:xfrm>
              <a:off x="6961449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iSliḑe">
              <a:extLst>
                <a:ext uri="{FF2B5EF4-FFF2-40B4-BE49-F238E27FC236}">
                  <a16:creationId xmlns:a16="http://schemas.microsoft.com/office/drawing/2014/main" id="{66198319-2AD4-498A-B641-E836FF299770}"/>
                </a:ext>
              </a:extLst>
            </p:cNvPr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îṡḻîďè">
              <a:extLst>
                <a:ext uri="{FF2B5EF4-FFF2-40B4-BE49-F238E27FC236}">
                  <a16:creationId xmlns:a16="http://schemas.microsoft.com/office/drawing/2014/main" id="{6EE6CC6E-BB8A-4409-AA32-AD853C81EEED}"/>
                </a:ext>
              </a:extLst>
            </p:cNvPr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5</a:t>
              </a:r>
            </a:p>
          </p:txBody>
        </p:sp>
        <p:sp>
          <p:nvSpPr>
            <p:cNvPr id="24" name="ísḻîďê">
              <a:extLst>
                <a:ext uri="{FF2B5EF4-FFF2-40B4-BE49-F238E27FC236}">
                  <a16:creationId xmlns:a16="http://schemas.microsoft.com/office/drawing/2014/main" id="{83D89BFE-D33C-4338-ADF2-2C2A252A0C6E}"/>
                </a:ext>
              </a:extLst>
            </p:cNvPr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îṣľïdè">
              <a:extLst>
                <a:ext uri="{FF2B5EF4-FFF2-40B4-BE49-F238E27FC236}">
                  <a16:creationId xmlns:a16="http://schemas.microsoft.com/office/drawing/2014/main" id="{1D766594-7E0E-474D-9B41-6CBF6D1252A5}"/>
                </a:ext>
              </a:extLst>
            </p:cNvPr>
            <p:cNvSpPr/>
            <p:nvPr/>
          </p:nvSpPr>
          <p:spPr bwMode="auto">
            <a:xfrm>
              <a:off x="8754211" y="2019791"/>
              <a:ext cx="1871456" cy="283488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sľíḍé">
              <a:extLst>
                <a:ext uri="{FF2B5EF4-FFF2-40B4-BE49-F238E27FC236}">
                  <a16:creationId xmlns:a16="http://schemas.microsoft.com/office/drawing/2014/main" id="{2EA2F46F-B16C-45CA-99CA-FDF4FA171F8E}"/>
                </a:ext>
              </a:extLst>
            </p:cNvPr>
            <p:cNvSpPr/>
            <p:nvPr/>
          </p:nvSpPr>
          <p:spPr bwMode="auto">
            <a:xfrm>
              <a:off x="8759731" y="4347961"/>
              <a:ext cx="1865936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ṩ1iḑe">
              <a:extLst>
                <a:ext uri="{FF2B5EF4-FFF2-40B4-BE49-F238E27FC236}">
                  <a16:creationId xmlns:a16="http://schemas.microsoft.com/office/drawing/2014/main" id="{8694A242-1BCF-4B2A-9326-AB48B4AE91FF}"/>
                </a:ext>
              </a:extLst>
            </p:cNvPr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íšļiḋê">
              <a:extLst>
                <a:ext uri="{FF2B5EF4-FFF2-40B4-BE49-F238E27FC236}">
                  <a16:creationId xmlns:a16="http://schemas.microsoft.com/office/drawing/2014/main" id="{6092ECFA-AD20-436F-8EA8-2FD3DEC281ED}"/>
                </a:ext>
              </a:extLst>
            </p:cNvPr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ïṣḻïḍe">
              <a:extLst>
                <a:ext uri="{FF2B5EF4-FFF2-40B4-BE49-F238E27FC236}">
                  <a16:creationId xmlns:a16="http://schemas.microsoft.com/office/drawing/2014/main" id="{0E45655C-5841-4987-9281-93307C758770}"/>
                </a:ext>
              </a:extLst>
            </p:cNvPr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sļîḓè">
              <a:extLst>
                <a:ext uri="{FF2B5EF4-FFF2-40B4-BE49-F238E27FC236}">
                  <a16:creationId xmlns:a16="http://schemas.microsoft.com/office/drawing/2014/main" id="{60E595B9-187C-4D29-B6DC-A27456135F49}"/>
                </a:ext>
              </a:extLst>
            </p:cNvPr>
            <p:cNvSpPr/>
            <p:nvPr/>
          </p:nvSpPr>
          <p:spPr bwMode="auto">
            <a:xfrm>
              <a:off x="9532304" y="4439299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îśḻí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791070" y="3356873"/>
              <a:ext cx="960597" cy="1041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图像去抖滤波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等初步处理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3" name="íṥľî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333532" y="3280072"/>
              <a:ext cx="1729909" cy="114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使用口罩检测</a:t>
              </a:r>
              <a:endParaRPr lang="en-US" altLang="zh-CN" sz="1600" b="1" dirty="0">
                <a:solidFill>
                  <a:srgbClr val="000000"/>
                </a:solidFill>
                <a:latin typeface="Arial"/>
                <a:ea typeface="微软雅黑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模型检测行人</a:t>
              </a:r>
              <a:endParaRPr lang="en-US" altLang="zh-CN" sz="1600" b="1" dirty="0">
                <a:solidFill>
                  <a:srgbClr val="000000"/>
                </a:solidFill>
                <a:latin typeface="Arial"/>
                <a:ea typeface="微软雅黑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600" b="1" dirty="0">
                  <a:solidFill>
                    <a:srgbClr val="000000"/>
                  </a:solidFill>
                  <a:latin typeface="Arial"/>
                  <a:ea typeface="微软雅黑"/>
                </a:rPr>
                <a:t>是否佩戴口罩</a:t>
              </a:r>
              <a:endParaRPr lang="en-US" altLang="zh-CN" sz="1600" b="1" dirty="0">
                <a:solidFill>
                  <a:srgbClr val="000000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išḷï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73495" y="3217333"/>
              <a:ext cx="1725642" cy="829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若为否，将未戴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口罩人脸截取处理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ïṣļ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112722" y="2714536"/>
              <a:ext cx="1441068" cy="113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对处理后人脸提取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年龄性别等信息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ïşḻî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834760" y="2340938"/>
              <a:ext cx="1710356" cy="1367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使用讯飞语音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SDK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将特征信息变为语音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使用功放实现喊话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25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软件工作：无人机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798AAD5-AEB1-4285-9F70-8EC2C511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0" y="1921150"/>
            <a:ext cx="7296987" cy="3941984"/>
          </a:xfrm>
          <a:prstGeom prst="rect">
            <a:avLst/>
          </a:prstGeom>
        </p:spPr>
      </p:pic>
      <p:sp>
        <p:nvSpPr>
          <p:cNvPr id="32" name="ïṧlíḑé">
            <a:extLst>
              <a:ext uri="{FF2B5EF4-FFF2-40B4-BE49-F238E27FC236}">
                <a16:creationId xmlns:a16="http://schemas.microsoft.com/office/drawing/2014/main" id="{25F85C6A-6CE3-4068-BAEE-B695CA5E643E}"/>
              </a:ext>
            </a:extLst>
          </p:cNvPr>
          <p:cNvSpPr/>
          <p:nvPr/>
        </p:nvSpPr>
        <p:spPr>
          <a:xfrm>
            <a:off x="494353" y="1387504"/>
            <a:ext cx="6811969" cy="5336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无人机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E0129D2-8DF1-439A-8F41-B78DCD74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28" y="1387504"/>
            <a:ext cx="3950550" cy="52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软件工作：下位机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301DA1-ED0B-43CB-A419-F53202DD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8" y="1221149"/>
            <a:ext cx="3952381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4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技术原理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698FC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98FC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19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人脸特征识别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DDD7C-A74C-42E0-B5B2-BBF05B1B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9" y="1828768"/>
            <a:ext cx="8071964" cy="3200463"/>
          </a:xfrm>
          <a:prstGeom prst="rect">
            <a:avLst/>
          </a:prstGeom>
        </p:spPr>
      </p:pic>
      <p:sp>
        <p:nvSpPr>
          <p:cNvPr id="10" name="ïṡ1iḑè">
            <a:extLst>
              <a:ext uri="{FF2B5EF4-FFF2-40B4-BE49-F238E27FC236}">
                <a16:creationId xmlns:a16="http://schemas.microsoft.com/office/drawing/2014/main" id="{A650C9BE-5728-4C1A-9299-C078FB88B696}"/>
              </a:ext>
            </a:extLst>
          </p:cNvPr>
          <p:cNvSpPr txBox="1"/>
          <p:nvPr/>
        </p:nvSpPr>
        <p:spPr>
          <a:xfrm>
            <a:off x="1071137" y="5128678"/>
            <a:ext cx="4495162" cy="13964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SSR-NET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模型大小：</a:t>
            </a:r>
            <a:r>
              <a:rPr lang="en-US" altLang="zh-CN" sz="1600" dirty="0">
                <a:solidFill>
                  <a:srgbClr val="000000"/>
                </a:solidFill>
              </a:rPr>
              <a:t>0.32M</a:t>
            </a:r>
            <a:r>
              <a:rPr lang="zh-CN" altLang="en-US" sz="1600" dirty="0">
                <a:solidFill>
                  <a:srgbClr val="000000"/>
                </a:solidFill>
              </a:rPr>
              <a:t>，轻量化，利于实时预测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模型特征：将年龄预测回归问题变为多分类问题；采用由粗到细策略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每个阶段仅执行部分年龄分类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任务量少，有利于产生更小参数和更紧凑的模型；解决了年龄量化问题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引入动态范围</a:t>
            </a:r>
            <a:r>
              <a:rPr lang="en-US" altLang="zh-CN" sz="1600" dirty="0">
                <a:solidFill>
                  <a:srgbClr val="000000"/>
                </a:solidFill>
              </a:rPr>
              <a:t>,</a:t>
            </a:r>
            <a:r>
              <a:rPr lang="zh-CN" altLang="en-US" sz="1600" dirty="0">
                <a:solidFill>
                  <a:srgbClr val="000000"/>
                </a:solidFill>
              </a:rPr>
              <a:t>允许年龄分段（</a:t>
            </a:r>
            <a:r>
              <a:rPr lang="en-US" altLang="zh-CN" sz="1600" dirty="0">
                <a:solidFill>
                  <a:srgbClr val="000000"/>
                </a:solidFill>
              </a:rPr>
              <a:t>bin</a:t>
            </a:r>
            <a:r>
              <a:rPr lang="zh-CN" altLang="en-US" sz="1600" dirty="0">
                <a:solidFill>
                  <a:srgbClr val="000000"/>
                </a:solidFill>
              </a:rPr>
              <a:t>）根据输入来进行平移和缩放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88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语音合成喊话原理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0BDA3-9A48-41D1-9503-46E1C4AC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FFDD7C3A-59AB-4C47-B546-0BAC58EA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22" y="1989394"/>
            <a:ext cx="142140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6F6A894-2D35-41A0-9377-56CACDB4E5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916046"/>
              </p:ext>
            </p:extLst>
          </p:nvPr>
        </p:nvGraphicFramePr>
        <p:xfrm>
          <a:off x="1223394" y="2035113"/>
          <a:ext cx="6392856" cy="3415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3550849" imgH="1897498" progId="Visio.Drawing.15">
                  <p:embed/>
                </p:oleObj>
              </mc:Choice>
              <mc:Fallback>
                <p:oleObj name="Visio" r:id="rId3" imgW="3550849" imgH="18974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394" y="2035113"/>
                        <a:ext cx="6392856" cy="3415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96B265C-3D8A-4A5A-BFAA-FC6A918CEE08}"/>
              </a:ext>
            </a:extLst>
          </p:cNvPr>
          <p:cNvCxnSpPr>
            <a:cxnSpLocks/>
          </p:cNvCxnSpPr>
          <p:nvPr/>
        </p:nvCxnSpPr>
        <p:spPr>
          <a:xfrm>
            <a:off x="8147514" y="2377615"/>
            <a:ext cx="2814525" cy="0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îṡļîḋé">
            <a:extLst>
              <a:ext uri="{FF2B5EF4-FFF2-40B4-BE49-F238E27FC236}">
                <a16:creationId xmlns:a16="http://schemas.microsoft.com/office/drawing/2014/main" id="{E018290B-AADB-48EA-BD18-8F78A6D18DA4}"/>
              </a:ext>
            </a:extLst>
          </p:cNvPr>
          <p:cNvSpPr/>
          <p:nvPr/>
        </p:nvSpPr>
        <p:spPr bwMode="auto">
          <a:xfrm>
            <a:off x="8860543" y="2376992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由识别出的对象特征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合成带有语义的通顺句子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íṩľîḑê">
            <a:extLst>
              <a:ext uri="{FF2B5EF4-FFF2-40B4-BE49-F238E27FC236}">
                <a16:creationId xmlns:a16="http://schemas.microsoft.com/office/drawing/2014/main" id="{CAD42CDF-4E0D-4EF5-9693-A31B85E1FB9D}"/>
              </a:ext>
            </a:extLst>
          </p:cNvPr>
          <p:cNvSpPr txBox="1"/>
          <p:nvPr/>
        </p:nvSpPr>
        <p:spPr bwMode="auto">
          <a:xfrm>
            <a:off x="8860543" y="1989394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Arial"/>
                <a:ea typeface="微软雅黑"/>
              </a:rPr>
              <a:t>带语义</a:t>
            </a:r>
            <a:r>
              <a:rPr lang="en-US" altLang="zh-CN" b="1" dirty="0">
                <a:solidFill>
                  <a:srgbClr val="000000"/>
                </a:solidFill>
                <a:latin typeface="Arial"/>
                <a:ea typeface="微软雅黑"/>
              </a:rPr>
              <a:t>UTF</a:t>
            </a:r>
            <a:r>
              <a:rPr lang="zh-CN" altLang="en-US" b="1" dirty="0">
                <a:solidFill>
                  <a:srgbClr val="000000"/>
                </a:solidFill>
                <a:latin typeface="Arial"/>
                <a:ea typeface="微软雅黑"/>
              </a:rPr>
              <a:t>字符串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CFCB997-24F1-4A5B-9779-DA7F399B9885}"/>
              </a:ext>
            </a:extLst>
          </p:cNvPr>
          <p:cNvCxnSpPr>
            <a:cxnSpLocks/>
          </p:cNvCxnSpPr>
          <p:nvPr/>
        </p:nvCxnSpPr>
        <p:spPr>
          <a:xfrm>
            <a:off x="8561918" y="3557324"/>
            <a:ext cx="2073852" cy="0"/>
          </a:xfrm>
          <a:prstGeom prst="line">
            <a:avLst/>
          </a:prstGeom>
          <a:ln w="1905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ïśľiďé">
            <a:extLst>
              <a:ext uri="{FF2B5EF4-FFF2-40B4-BE49-F238E27FC236}">
                <a16:creationId xmlns:a16="http://schemas.microsoft.com/office/drawing/2014/main" id="{928643CD-012A-4773-B236-57357D3A3CD2}"/>
              </a:ext>
            </a:extLst>
          </p:cNvPr>
          <p:cNvSpPr/>
          <p:nvPr/>
        </p:nvSpPr>
        <p:spPr bwMode="auto">
          <a:xfrm>
            <a:off x="8527707" y="3556020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采用讯飞离线语音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SDK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方案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进行即时本地声卡语音合成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ïṩlïḋe">
            <a:extLst>
              <a:ext uri="{FF2B5EF4-FFF2-40B4-BE49-F238E27FC236}">
                <a16:creationId xmlns:a16="http://schemas.microsoft.com/office/drawing/2014/main" id="{845C6693-2C32-40FB-9031-99D3D1E9D008}"/>
              </a:ext>
            </a:extLst>
          </p:cNvPr>
          <p:cNvSpPr txBox="1"/>
          <p:nvPr/>
        </p:nvSpPr>
        <p:spPr bwMode="auto">
          <a:xfrm>
            <a:off x="8527707" y="3168422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讯飞语音合成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2E7615E-7146-4E66-9D7D-75C47514E92E}"/>
              </a:ext>
            </a:extLst>
          </p:cNvPr>
          <p:cNvCxnSpPr>
            <a:cxnSpLocks/>
          </p:cNvCxnSpPr>
          <p:nvPr/>
        </p:nvCxnSpPr>
        <p:spPr>
          <a:xfrm>
            <a:off x="8147514" y="4641267"/>
            <a:ext cx="2814525" cy="0"/>
          </a:xfrm>
          <a:prstGeom prst="line">
            <a:avLst/>
          </a:prstGeom>
          <a:ln w="19050">
            <a:solidFill>
              <a:schemeClr val="accent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şļîḑè">
            <a:extLst>
              <a:ext uri="{FF2B5EF4-FFF2-40B4-BE49-F238E27FC236}">
                <a16:creationId xmlns:a16="http://schemas.microsoft.com/office/drawing/2014/main" id="{30A343F4-C68B-4C48-888D-6C839896E5EF}"/>
              </a:ext>
            </a:extLst>
          </p:cNvPr>
          <p:cNvSpPr/>
          <p:nvPr/>
        </p:nvSpPr>
        <p:spPr bwMode="auto">
          <a:xfrm>
            <a:off x="8852388" y="4642314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外置大功率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D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类功放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r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驱动喊话喇叭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îSļíďê">
            <a:extLst>
              <a:ext uri="{FF2B5EF4-FFF2-40B4-BE49-F238E27FC236}">
                <a16:creationId xmlns:a16="http://schemas.microsoft.com/office/drawing/2014/main" id="{89346922-B13F-47B8-B781-C97AC4D1E382}"/>
              </a:ext>
            </a:extLst>
          </p:cNvPr>
          <p:cNvSpPr txBox="1"/>
          <p:nvPr/>
        </p:nvSpPr>
        <p:spPr bwMode="auto">
          <a:xfrm>
            <a:off x="8852388" y="4254716"/>
            <a:ext cx="210806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大功率音频功放输出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自动无线充电原理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0BDA3-9A48-41D1-9503-46E1C4AC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918" y="6273879"/>
            <a:ext cx="2909888" cy="20638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FFDD7C3A-59AB-4C47-B546-0BAC58EA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22" y="1989394"/>
            <a:ext cx="142140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19A1FA-B586-487F-9E1D-BF3B4760D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4" y="2063316"/>
            <a:ext cx="155444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60D81F5-51F5-4542-BC9C-152C594056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015686"/>
              </p:ext>
            </p:extLst>
          </p:nvPr>
        </p:nvGraphicFramePr>
        <p:xfrm>
          <a:off x="669924" y="2063316"/>
          <a:ext cx="6465955" cy="244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3" imgW="3444098" imgH="1303091" progId="Visio.Drawing.15">
                  <p:embed/>
                </p:oleObj>
              </mc:Choice>
              <mc:Fallback>
                <p:oleObj name="Visio" r:id="rId3" imgW="3444098" imgH="130309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4" y="2063316"/>
                        <a:ext cx="6465955" cy="2446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ŝḷïḓe">
            <a:extLst>
              <a:ext uri="{FF2B5EF4-FFF2-40B4-BE49-F238E27FC236}">
                <a16:creationId xmlns:a16="http://schemas.microsoft.com/office/drawing/2014/main" id="{007DC4FD-BF03-4089-8251-BBF2179A6AB9}"/>
              </a:ext>
            </a:extLst>
          </p:cNvPr>
          <p:cNvSpPr/>
          <p:nvPr/>
        </p:nvSpPr>
        <p:spPr>
          <a:xfrm flipV="1">
            <a:off x="5999614" y="4079901"/>
            <a:ext cx="1939700" cy="364776"/>
          </a:xfrm>
          <a:custGeom>
            <a:avLst/>
            <a:gdLst>
              <a:gd name="connsiteX0" fmla="*/ 0 w 3596640"/>
              <a:gd name="connsiteY0" fmla="*/ 841248 h 841248"/>
              <a:gd name="connsiteX1" fmla="*/ 1182624 w 3596640"/>
              <a:gd name="connsiteY1" fmla="*/ 0 h 841248"/>
              <a:gd name="connsiteX2" fmla="*/ 3596640 w 3596640"/>
              <a:gd name="connsiteY2" fmla="*/ 0 h 841248"/>
              <a:gd name="connsiteX0" fmla="*/ 0 w 3548636"/>
              <a:gd name="connsiteY0" fmla="*/ 791672 h 791672"/>
              <a:gd name="connsiteX1" fmla="*/ 1134620 w 3548636"/>
              <a:gd name="connsiteY1" fmla="*/ 0 h 791672"/>
              <a:gd name="connsiteX2" fmla="*/ 3548636 w 3548636"/>
              <a:gd name="connsiteY2" fmla="*/ 0 h 791672"/>
              <a:gd name="connsiteX0" fmla="*/ 0 w 3492164"/>
              <a:gd name="connsiteY0" fmla="*/ 641569 h 641569"/>
              <a:gd name="connsiteX1" fmla="*/ 1078148 w 3492164"/>
              <a:gd name="connsiteY1" fmla="*/ 0 h 641569"/>
              <a:gd name="connsiteX2" fmla="*/ 3492164 w 3492164"/>
              <a:gd name="connsiteY2" fmla="*/ 0 h 641569"/>
              <a:gd name="connsiteX0" fmla="*/ 0 w 3593814"/>
              <a:gd name="connsiteY0" fmla="*/ 641569 h 641569"/>
              <a:gd name="connsiteX1" fmla="*/ 1179798 w 3593814"/>
              <a:gd name="connsiteY1" fmla="*/ 0 h 641569"/>
              <a:gd name="connsiteX2" fmla="*/ 3593814 w 3593814"/>
              <a:gd name="connsiteY2" fmla="*/ 0 h 64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3814" h="641569">
                <a:moveTo>
                  <a:pt x="0" y="641569"/>
                </a:moveTo>
                <a:lnTo>
                  <a:pt x="1179798" y="0"/>
                </a:lnTo>
                <a:lnTo>
                  <a:pt x="3593814" y="0"/>
                </a:lnTo>
              </a:path>
            </a:pathLst>
          </a:custGeom>
          <a:noFill/>
          <a:ln w="12700">
            <a:solidFill>
              <a:srgbClr val="D1DADD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iṡḻïḍé">
            <a:extLst>
              <a:ext uri="{FF2B5EF4-FFF2-40B4-BE49-F238E27FC236}">
                <a16:creationId xmlns:a16="http://schemas.microsoft.com/office/drawing/2014/main" id="{F0904F9E-FB67-4DB1-9018-3260342517A9}"/>
              </a:ext>
            </a:extLst>
          </p:cNvPr>
          <p:cNvSpPr/>
          <p:nvPr/>
        </p:nvSpPr>
        <p:spPr>
          <a:xfrm>
            <a:off x="5614209" y="2181839"/>
            <a:ext cx="1100970" cy="328660"/>
          </a:xfrm>
          <a:custGeom>
            <a:avLst/>
            <a:gdLst>
              <a:gd name="connsiteX0" fmla="*/ 0 w 3596640"/>
              <a:gd name="connsiteY0" fmla="*/ 841248 h 841248"/>
              <a:gd name="connsiteX1" fmla="*/ 1182624 w 3596640"/>
              <a:gd name="connsiteY1" fmla="*/ 0 h 841248"/>
              <a:gd name="connsiteX2" fmla="*/ 3596640 w 3596640"/>
              <a:gd name="connsiteY2" fmla="*/ 0 h 841248"/>
              <a:gd name="connsiteX0" fmla="*/ 0 w 3244169"/>
              <a:gd name="connsiteY0" fmla="*/ 587600 h 587600"/>
              <a:gd name="connsiteX1" fmla="*/ 830153 w 3244169"/>
              <a:gd name="connsiteY1" fmla="*/ 0 h 587600"/>
              <a:gd name="connsiteX2" fmla="*/ 3244169 w 3244169"/>
              <a:gd name="connsiteY2" fmla="*/ 0 h 587600"/>
              <a:gd name="connsiteX0" fmla="*/ 0 w 3923935"/>
              <a:gd name="connsiteY0" fmla="*/ 587600 h 587600"/>
              <a:gd name="connsiteX1" fmla="*/ 830153 w 3923935"/>
              <a:gd name="connsiteY1" fmla="*/ 0 h 587600"/>
              <a:gd name="connsiteX2" fmla="*/ 3923935 w 3923935"/>
              <a:gd name="connsiteY2" fmla="*/ 245721 h 587600"/>
              <a:gd name="connsiteX0" fmla="*/ 0 w 3923935"/>
              <a:gd name="connsiteY0" fmla="*/ 341879 h 341879"/>
              <a:gd name="connsiteX1" fmla="*/ 1453272 w 3923935"/>
              <a:gd name="connsiteY1" fmla="*/ 39632 h 341879"/>
              <a:gd name="connsiteX2" fmla="*/ 3923935 w 3923935"/>
              <a:gd name="connsiteY2" fmla="*/ 0 h 341879"/>
              <a:gd name="connsiteX0" fmla="*/ 0 w 3923935"/>
              <a:gd name="connsiteY0" fmla="*/ 341879 h 341879"/>
              <a:gd name="connsiteX1" fmla="*/ 1245566 w 3923935"/>
              <a:gd name="connsiteY1" fmla="*/ 7926 h 341879"/>
              <a:gd name="connsiteX2" fmla="*/ 3923935 w 3923935"/>
              <a:gd name="connsiteY2" fmla="*/ 0 h 341879"/>
              <a:gd name="connsiteX0" fmla="*/ 0 w 3923935"/>
              <a:gd name="connsiteY0" fmla="*/ 341879 h 341879"/>
              <a:gd name="connsiteX1" fmla="*/ 1226683 w 3923935"/>
              <a:gd name="connsiteY1" fmla="*/ 0 h 341879"/>
              <a:gd name="connsiteX2" fmla="*/ 3923935 w 3923935"/>
              <a:gd name="connsiteY2" fmla="*/ 0 h 34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3935" h="341879">
                <a:moveTo>
                  <a:pt x="0" y="341879"/>
                </a:moveTo>
                <a:lnTo>
                  <a:pt x="1226683" y="0"/>
                </a:lnTo>
                <a:lnTo>
                  <a:pt x="3923935" y="0"/>
                </a:lnTo>
              </a:path>
            </a:pathLst>
          </a:custGeom>
          <a:noFill/>
          <a:ln w="12700">
            <a:solidFill>
              <a:srgbClr val="D1DADD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i$lîde">
            <a:extLst>
              <a:ext uri="{FF2B5EF4-FFF2-40B4-BE49-F238E27FC236}">
                <a16:creationId xmlns:a16="http://schemas.microsoft.com/office/drawing/2014/main" id="{AB5C109C-B967-4C5E-9287-F3309FDC236E}"/>
              </a:ext>
            </a:extLst>
          </p:cNvPr>
          <p:cNvSpPr/>
          <p:nvPr/>
        </p:nvSpPr>
        <p:spPr>
          <a:xfrm>
            <a:off x="6055556" y="3261019"/>
            <a:ext cx="1235686" cy="240741"/>
          </a:xfrm>
          <a:custGeom>
            <a:avLst/>
            <a:gdLst>
              <a:gd name="connsiteX0" fmla="*/ 0 w 3596640"/>
              <a:gd name="connsiteY0" fmla="*/ 841248 h 841248"/>
              <a:gd name="connsiteX1" fmla="*/ 1182624 w 3596640"/>
              <a:gd name="connsiteY1" fmla="*/ 0 h 841248"/>
              <a:gd name="connsiteX2" fmla="*/ 3596640 w 3596640"/>
              <a:gd name="connsiteY2" fmla="*/ 0 h 841248"/>
              <a:gd name="connsiteX0" fmla="*/ 0 w 3365210"/>
              <a:gd name="connsiteY0" fmla="*/ 603002 h 603002"/>
              <a:gd name="connsiteX1" fmla="*/ 951194 w 3365210"/>
              <a:gd name="connsiteY1" fmla="*/ 0 h 603002"/>
              <a:gd name="connsiteX2" fmla="*/ 3365210 w 3365210"/>
              <a:gd name="connsiteY2" fmla="*/ 0 h 603002"/>
              <a:gd name="connsiteX0" fmla="*/ 0 w 3385630"/>
              <a:gd name="connsiteY0" fmla="*/ 610944 h 610944"/>
              <a:gd name="connsiteX1" fmla="*/ 971614 w 3385630"/>
              <a:gd name="connsiteY1" fmla="*/ 0 h 610944"/>
              <a:gd name="connsiteX2" fmla="*/ 3385630 w 3385630"/>
              <a:gd name="connsiteY2" fmla="*/ 0 h 610944"/>
              <a:gd name="connsiteX0" fmla="*/ 0 w 3406050"/>
              <a:gd name="connsiteY0" fmla="*/ 626827 h 626827"/>
              <a:gd name="connsiteX1" fmla="*/ 992034 w 3406050"/>
              <a:gd name="connsiteY1" fmla="*/ 0 h 626827"/>
              <a:gd name="connsiteX2" fmla="*/ 3406050 w 3406050"/>
              <a:gd name="connsiteY2" fmla="*/ 0 h 626827"/>
              <a:gd name="connsiteX0" fmla="*/ 0 w 3316610"/>
              <a:gd name="connsiteY0" fmla="*/ 597896 h 597896"/>
              <a:gd name="connsiteX1" fmla="*/ 902594 w 3316610"/>
              <a:gd name="connsiteY1" fmla="*/ 0 h 597896"/>
              <a:gd name="connsiteX2" fmla="*/ 3316610 w 3316610"/>
              <a:gd name="connsiteY2" fmla="*/ 0 h 597896"/>
              <a:gd name="connsiteX0" fmla="*/ 0 w 3316610"/>
              <a:gd name="connsiteY0" fmla="*/ 925082 h 925082"/>
              <a:gd name="connsiteX1" fmla="*/ 1345324 w 3316610"/>
              <a:gd name="connsiteY1" fmla="*/ 0 h 925082"/>
              <a:gd name="connsiteX2" fmla="*/ 3316610 w 3316610"/>
              <a:gd name="connsiteY2" fmla="*/ 327186 h 925082"/>
              <a:gd name="connsiteX0" fmla="*/ 0 w 3343442"/>
              <a:gd name="connsiteY0" fmla="*/ 925082 h 925082"/>
              <a:gd name="connsiteX1" fmla="*/ 1345324 w 3343442"/>
              <a:gd name="connsiteY1" fmla="*/ 0 h 925082"/>
              <a:gd name="connsiteX2" fmla="*/ 3343442 w 3343442"/>
              <a:gd name="connsiteY2" fmla="*/ 32719 h 925082"/>
              <a:gd name="connsiteX0" fmla="*/ 0 w 3343442"/>
              <a:gd name="connsiteY0" fmla="*/ 925082 h 925082"/>
              <a:gd name="connsiteX1" fmla="*/ 1345324 w 3343442"/>
              <a:gd name="connsiteY1" fmla="*/ 0 h 925082"/>
              <a:gd name="connsiteX2" fmla="*/ 3343442 w 3343442"/>
              <a:gd name="connsiteY2" fmla="*/ 0 h 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3442" h="925082">
                <a:moveTo>
                  <a:pt x="0" y="925082"/>
                </a:moveTo>
                <a:lnTo>
                  <a:pt x="1345324" y="0"/>
                </a:lnTo>
                <a:lnTo>
                  <a:pt x="3343442" y="0"/>
                </a:lnTo>
              </a:path>
            </a:pathLst>
          </a:custGeom>
          <a:noFill/>
          <a:ln w="12700">
            <a:solidFill>
              <a:srgbClr val="D1DADD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íṧ1íde">
            <a:extLst>
              <a:ext uri="{FF2B5EF4-FFF2-40B4-BE49-F238E27FC236}">
                <a16:creationId xmlns:a16="http://schemas.microsoft.com/office/drawing/2014/main" id="{FF616BAB-0CAE-45EE-9391-637F03532408}"/>
              </a:ext>
            </a:extLst>
          </p:cNvPr>
          <p:cNvSpPr/>
          <p:nvPr/>
        </p:nvSpPr>
        <p:spPr>
          <a:xfrm>
            <a:off x="6898598" y="1816200"/>
            <a:ext cx="3911620" cy="365594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整流平衡充电</a:t>
            </a:r>
          </a:p>
        </p:txBody>
      </p:sp>
      <p:sp>
        <p:nvSpPr>
          <p:cNvPr id="22" name="ísļïḑê">
            <a:extLst>
              <a:ext uri="{FF2B5EF4-FFF2-40B4-BE49-F238E27FC236}">
                <a16:creationId xmlns:a16="http://schemas.microsoft.com/office/drawing/2014/main" id="{624BDA23-7349-4572-8E88-540AAF43BC0E}"/>
              </a:ext>
            </a:extLst>
          </p:cNvPr>
          <p:cNvSpPr/>
          <p:nvPr/>
        </p:nvSpPr>
        <p:spPr>
          <a:xfrm>
            <a:off x="6898598" y="2181793"/>
            <a:ext cx="3911620" cy="614220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线圈吸收的电磁能量经整流模块输出直流电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经过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LiPo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电池专用的充电板进行充电和电池保护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iSļiḑe">
            <a:extLst>
              <a:ext uri="{FF2B5EF4-FFF2-40B4-BE49-F238E27FC236}">
                <a16:creationId xmlns:a16="http://schemas.microsoft.com/office/drawing/2014/main" id="{57DDADAD-FBD2-4429-AEBD-E3225936F07C}"/>
              </a:ext>
            </a:extLst>
          </p:cNvPr>
          <p:cNvSpPr/>
          <p:nvPr/>
        </p:nvSpPr>
        <p:spPr>
          <a:xfrm>
            <a:off x="7435258" y="2878370"/>
            <a:ext cx="3911620" cy="365594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线圈对准</a:t>
            </a:r>
          </a:p>
        </p:txBody>
      </p:sp>
      <p:sp>
        <p:nvSpPr>
          <p:cNvPr id="24" name="î$lîdê">
            <a:extLst>
              <a:ext uri="{FF2B5EF4-FFF2-40B4-BE49-F238E27FC236}">
                <a16:creationId xmlns:a16="http://schemas.microsoft.com/office/drawing/2014/main" id="{EF00BE39-CB3E-400D-B902-C922A5C0C35C}"/>
              </a:ext>
            </a:extLst>
          </p:cNvPr>
          <p:cNvSpPr/>
          <p:nvPr/>
        </p:nvSpPr>
        <p:spPr>
          <a:xfrm>
            <a:off x="7435258" y="3243963"/>
            <a:ext cx="3911620" cy="614220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视觉识别停机坪上的“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X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”标志</a:t>
            </a:r>
            <a:endParaRPr lang="en-US" altLang="zh-CN" sz="11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在无人机的最下方，挂载无线充电的接收线圈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i$ḷïḓê">
            <a:extLst>
              <a:ext uri="{FF2B5EF4-FFF2-40B4-BE49-F238E27FC236}">
                <a16:creationId xmlns:a16="http://schemas.microsoft.com/office/drawing/2014/main" id="{33FA52F6-A0FD-4134-988C-E316759F6AAD}"/>
              </a:ext>
            </a:extLst>
          </p:cNvPr>
          <p:cNvSpPr/>
          <p:nvPr/>
        </p:nvSpPr>
        <p:spPr>
          <a:xfrm>
            <a:off x="8083330" y="4034087"/>
            <a:ext cx="3911620" cy="365594"/>
          </a:xfrm>
          <a:prstGeom prst="rect">
            <a:avLst/>
          </a:prstGeom>
        </p:spPr>
        <p:txBody>
          <a:bodyPr wrap="none" lIns="90000" tIns="46800" rIns="90000" bIns="46800" anchor="b" anchorCtr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停机坪</a:t>
            </a:r>
          </a:p>
        </p:txBody>
      </p:sp>
      <p:sp>
        <p:nvSpPr>
          <p:cNvPr id="26" name="íŝľîďe">
            <a:extLst>
              <a:ext uri="{FF2B5EF4-FFF2-40B4-BE49-F238E27FC236}">
                <a16:creationId xmlns:a16="http://schemas.microsoft.com/office/drawing/2014/main" id="{E1B94170-2095-4905-8810-AF213C2EBA7C}"/>
              </a:ext>
            </a:extLst>
          </p:cNvPr>
          <p:cNvSpPr/>
          <p:nvPr/>
        </p:nvSpPr>
        <p:spPr>
          <a:xfrm>
            <a:off x="8083330" y="4399680"/>
            <a:ext cx="3911620" cy="614220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在停机坪的中心下方，封装着无线充电的发射线圈，以及协同工作的驱动模块和电源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796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移动通信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0BDA3-9A48-41D1-9503-46E1C4AC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1918" y="6273879"/>
            <a:ext cx="2909888" cy="20638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FFDD7C3A-59AB-4C47-B546-0BAC58EA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22" y="1989394"/>
            <a:ext cx="142140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19A1FA-B586-487F-9E1D-BF3B4760D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4" y="2063316"/>
            <a:ext cx="1554441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6ACEA41-85C9-4DF8-8A94-07E8A7327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145" y="1664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048FC2F-254D-4654-9399-DB2A6D75CA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98736"/>
              </p:ext>
            </p:extLst>
          </p:nvPr>
        </p:nvGraphicFramePr>
        <p:xfrm>
          <a:off x="6096000" y="1856455"/>
          <a:ext cx="5120340" cy="327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3" imgW="2636449" imgH="1683870" progId="Visio.Drawing.15">
                  <p:embed/>
                </p:oleObj>
              </mc:Choice>
              <mc:Fallback>
                <p:oleObj name="Visio" r:id="rId3" imgW="2636449" imgH="16838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56455"/>
                        <a:ext cx="5120340" cy="32707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ïṣḷîde">
            <a:extLst>
              <a:ext uri="{FF2B5EF4-FFF2-40B4-BE49-F238E27FC236}">
                <a16:creationId xmlns:a16="http://schemas.microsoft.com/office/drawing/2014/main" id="{79247932-D513-410C-9972-0E170901D364}"/>
              </a:ext>
            </a:extLst>
          </p:cNvPr>
          <p:cNvSpPr/>
          <p:nvPr/>
        </p:nvSpPr>
        <p:spPr bwMode="auto">
          <a:xfrm>
            <a:off x="845122" y="2052548"/>
            <a:ext cx="3095600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本项目的主要依赖网络为建设成熟的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4G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蜂窝移动网络，满足实时图传的带宽需求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išlîḓé">
            <a:extLst>
              <a:ext uri="{FF2B5EF4-FFF2-40B4-BE49-F238E27FC236}">
                <a16:creationId xmlns:a16="http://schemas.microsoft.com/office/drawing/2014/main" id="{15D4B9B3-7C3C-4BF4-9E89-8DC3C84C14D7}"/>
              </a:ext>
            </a:extLst>
          </p:cNvPr>
          <p:cNvSpPr txBox="1"/>
          <p:nvPr/>
        </p:nvSpPr>
        <p:spPr bwMode="auto">
          <a:xfrm>
            <a:off x="845122" y="1664950"/>
            <a:ext cx="30956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移动网络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íṩḻiḓê">
            <a:extLst>
              <a:ext uri="{FF2B5EF4-FFF2-40B4-BE49-F238E27FC236}">
                <a16:creationId xmlns:a16="http://schemas.microsoft.com/office/drawing/2014/main" id="{B8D8E365-4C71-41F3-B180-0462AB07D077}"/>
              </a:ext>
            </a:extLst>
          </p:cNvPr>
          <p:cNvSpPr/>
          <p:nvPr/>
        </p:nvSpPr>
        <p:spPr bwMode="auto">
          <a:xfrm>
            <a:off x="845122" y="3491821"/>
            <a:ext cx="3095600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采用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ATK-M750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模组</a:t>
            </a:r>
            <a:r>
              <a:rPr lang="zh-CN" altLang="en-US" sz="1100" dirty="0">
                <a:solidFill>
                  <a:srgbClr val="000000"/>
                </a:solidFill>
              </a:rPr>
              <a:t>通信方案，配合外置高增益有源天线，实现接入</a:t>
            </a:r>
            <a:r>
              <a:rPr lang="en-US" altLang="zh-CN" sz="1100" dirty="0">
                <a:solidFill>
                  <a:srgbClr val="000000"/>
                </a:solidFill>
              </a:rPr>
              <a:t>4G</a:t>
            </a:r>
            <a:r>
              <a:rPr lang="zh-CN" altLang="en-US" sz="1100" dirty="0">
                <a:solidFill>
                  <a:srgbClr val="000000"/>
                </a:solidFill>
              </a:rPr>
              <a:t>网络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îṣḷîḑè">
            <a:extLst>
              <a:ext uri="{FF2B5EF4-FFF2-40B4-BE49-F238E27FC236}">
                <a16:creationId xmlns:a16="http://schemas.microsoft.com/office/drawing/2014/main" id="{EF73C3D0-CD5D-4598-AF95-74A131ABF893}"/>
              </a:ext>
            </a:extLst>
          </p:cNvPr>
          <p:cNvSpPr txBox="1"/>
          <p:nvPr/>
        </p:nvSpPr>
        <p:spPr bwMode="auto">
          <a:xfrm>
            <a:off x="845122" y="3104223"/>
            <a:ext cx="30956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ATK-M750</a:t>
            </a:r>
          </a:p>
        </p:txBody>
      </p:sp>
      <p:sp>
        <p:nvSpPr>
          <p:cNvPr id="40" name="iślîḋe">
            <a:extLst>
              <a:ext uri="{FF2B5EF4-FFF2-40B4-BE49-F238E27FC236}">
                <a16:creationId xmlns:a16="http://schemas.microsoft.com/office/drawing/2014/main" id="{65ACFD4A-05FB-4E9E-A6D1-95AF0682A03E}"/>
              </a:ext>
            </a:extLst>
          </p:cNvPr>
          <p:cNvSpPr/>
          <p:nvPr/>
        </p:nvSpPr>
        <p:spPr bwMode="auto">
          <a:xfrm>
            <a:off x="845122" y="4931094"/>
            <a:ext cx="3095600" cy="10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在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AI-BOX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上运行的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Linux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系统通过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USB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和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UART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接口与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ATK-M750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模组通信，并且采用</a:t>
            </a:r>
            <a:r>
              <a:rPr lang="en-US" altLang="zh-CN" sz="1100" dirty="0">
                <a:solidFill>
                  <a:srgbClr val="000000"/>
                </a:solidFill>
                <a:latin typeface="Arial"/>
                <a:ea typeface="微软雅黑"/>
              </a:rPr>
              <a:t>RNDIS</a:t>
            </a:r>
            <a:r>
              <a:rPr lang="zh-CN" altLang="en-US" sz="1100" dirty="0">
                <a:solidFill>
                  <a:srgbClr val="000000"/>
                </a:solidFill>
                <a:latin typeface="Arial"/>
                <a:ea typeface="微软雅黑"/>
              </a:rPr>
              <a:t>技术将模组映射为无线网卡来减少网络通信协议等带来的复杂度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işļîde">
            <a:extLst>
              <a:ext uri="{FF2B5EF4-FFF2-40B4-BE49-F238E27FC236}">
                <a16:creationId xmlns:a16="http://schemas.microsoft.com/office/drawing/2014/main" id="{9DFA979A-4296-487C-ADF8-1E62DDE61C48}"/>
              </a:ext>
            </a:extLst>
          </p:cNvPr>
          <p:cNvSpPr txBox="1"/>
          <p:nvPr/>
        </p:nvSpPr>
        <p:spPr bwMode="auto">
          <a:xfrm>
            <a:off x="845122" y="4543496"/>
            <a:ext cx="3095600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RNDIS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95E563D-A391-486A-BFC5-35EA81BA57B0}"/>
              </a:ext>
            </a:extLst>
          </p:cNvPr>
          <p:cNvCxnSpPr>
            <a:cxnSpLocks/>
          </p:cNvCxnSpPr>
          <p:nvPr/>
        </p:nvCxnSpPr>
        <p:spPr>
          <a:xfrm>
            <a:off x="947717" y="2857085"/>
            <a:ext cx="275355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FB30A0C-DB80-4220-8600-1B795EB14394}"/>
              </a:ext>
            </a:extLst>
          </p:cNvPr>
          <p:cNvCxnSpPr>
            <a:cxnSpLocks/>
          </p:cNvCxnSpPr>
          <p:nvPr/>
        </p:nvCxnSpPr>
        <p:spPr>
          <a:xfrm>
            <a:off x="947717" y="4296358"/>
            <a:ext cx="275355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51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 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Keyword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66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6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B0012074-1947-493C-A777-D5BE14C4F2C9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Keyword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66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6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DB9DC22D-8C04-4B00-9B41-F0F15A4F561A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Keyword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66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6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4A76E167-E8CD-45BF-BEDA-6C0A67218DBF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6" name="ïṣļiḋè">
              <a:extLst>
                <a:ext uri="{FF2B5EF4-FFF2-40B4-BE49-F238E27FC236}">
                  <a16:creationId xmlns:a16="http://schemas.microsoft.com/office/drawing/2014/main" id="{47E50F10-BB23-4D70-AF5B-8B738775E478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>
                <a:extLst>
                  <a:ext uri="{FF2B5EF4-FFF2-40B4-BE49-F238E27FC236}">
                    <a16:creationId xmlns:a16="http://schemas.microsoft.com/office/drawing/2014/main" id="{BE25BFCD-B813-41A5-BFAB-6254902013D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íṣḻiḓè">
                <a:extLst>
                  <a:ext uri="{FF2B5EF4-FFF2-40B4-BE49-F238E27FC236}">
                    <a16:creationId xmlns:a16="http://schemas.microsoft.com/office/drawing/2014/main" id="{B10FD0BE-DA3C-4A74-BFC6-ABE0E1B93136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Keyword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7" name="išļïḓé">
              <a:extLst>
                <a:ext uri="{FF2B5EF4-FFF2-40B4-BE49-F238E27FC236}">
                  <a16:creationId xmlns:a16="http://schemas.microsoft.com/office/drawing/2014/main" id="{A40E7B56-7548-41A7-8A48-33BDE3363B11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66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6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ŝļiďé">
              <a:extLst>
                <a:ext uri="{FF2B5EF4-FFF2-40B4-BE49-F238E27FC236}">
                  <a16:creationId xmlns:a16="http://schemas.microsoft.com/office/drawing/2014/main" id="{F80F8B46-C9DC-43D8-B10C-58564AA83A5D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31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E0BDA3-9A48-41D1-9503-46E1C4AC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3D65189-AD9E-40BC-8D11-C16B9D58C2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8754" y="1947258"/>
            <a:ext cx="10651577" cy="3566710"/>
            <a:chOff x="748754" y="1947258"/>
            <a:chExt cx="10651577" cy="3566710"/>
          </a:xfrm>
        </p:grpSpPr>
        <p:grpSp>
          <p:nvGrpSpPr>
            <p:cNvPr id="6" name="îŝlïḋê">
              <a:extLst>
                <a:ext uri="{FF2B5EF4-FFF2-40B4-BE49-F238E27FC236}">
                  <a16:creationId xmlns:a16="http://schemas.microsoft.com/office/drawing/2014/main" id="{12ADD28B-C1D7-4E3D-BD13-65A796579820}"/>
                </a:ext>
              </a:extLst>
            </p:cNvPr>
            <p:cNvGrpSpPr/>
            <p:nvPr/>
          </p:nvGrpSpPr>
          <p:grpSpPr>
            <a:xfrm>
              <a:off x="748754" y="3615600"/>
              <a:ext cx="2489672" cy="866546"/>
              <a:chOff x="773883" y="3575448"/>
              <a:chExt cx="2489672" cy="866546"/>
            </a:xfrm>
          </p:grpSpPr>
          <p:sp>
            <p:nvSpPr>
              <p:cNvPr id="34" name="iṡḻíde">
                <a:extLst>
                  <a:ext uri="{FF2B5EF4-FFF2-40B4-BE49-F238E27FC236}">
                    <a16:creationId xmlns:a16="http://schemas.microsoft.com/office/drawing/2014/main" id="{2B37027F-B3B9-404E-8425-EA148B5D5E00}"/>
                  </a:ext>
                </a:extLst>
              </p:cNvPr>
              <p:cNvSpPr txBox="1"/>
              <p:nvPr/>
            </p:nvSpPr>
            <p:spPr bwMode="auto">
              <a:xfrm>
                <a:off x="773883" y="3575448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iṣľiḍe">
                <a:extLst>
                  <a:ext uri="{FF2B5EF4-FFF2-40B4-BE49-F238E27FC236}">
                    <a16:creationId xmlns:a16="http://schemas.microsoft.com/office/drawing/2014/main" id="{786007CA-7219-4212-92B7-DF4EA890D581}"/>
                  </a:ext>
                </a:extLst>
              </p:cNvPr>
              <p:cNvSpPr txBox="1"/>
              <p:nvPr/>
            </p:nvSpPr>
            <p:spPr bwMode="auto">
              <a:xfrm>
                <a:off x="773883" y="3931982"/>
                <a:ext cx="2489672" cy="5100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7" name="îšḷïďe">
              <a:extLst>
                <a:ext uri="{FF2B5EF4-FFF2-40B4-BE49-F238E27FC236}">
                  <a16:creationId xmlns:a16="http://schemas.microsoft.com/office/drawing/2014/main" id="{2A1F4BDC-EDB4-4124-A819-FFE86C318CC4}"/>
                </a:ext>
              </a:extLst>
            </p:cNvPr>
            <p:cNvGrpSpPr/>
            <p:nvPr/>
          </p:nvGrpSpPr>
          <p:grpSpPr>
            <a:xfrm>
              <a:off x="8910659" y="2484516"/>
              <a:ext cx="2489672" cy="841796"/>
              <a:chOff x="9231995" y="2435481"/>
              <a:chExt cx="2489672" cy="841796"/>
            </a:xfrm>
          </p:grpSpPr>
          <p:sp>
            <p:nvSpPr>
              <p:cNvPr id="32" name="îṡ1ïḍê">
                <a:extLst>
                  <a:ext uri="{FF2B5EF4-FFF2-40B4-BE49-F238E27FC236}">
                    <a16:creationId xmlns:a16="http://schemas.microsoft.com/office/drawing/2014/main" id="{712D7352-1DB1-4F16-8A00-C0027C91EB98}"/>
                  </a:ext>
                </a:extLst>
              </p:cNvPr>
              <p:cNvSpPr txBox="1"/>
              <p:nvPr/>
            </p:nvSpPr>
            <p:spPr bwMode="auto">
              <a:xfrm>
                <a:off x="9231995" y="2435481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išlíḍé">
                <a:extLst>
                  <a:ext uri="{FF2B5EF4-FFF2-40B4-BE49-F238E27FC236}">
                    <a16:creationId xmlns:a16="http://schemas.microsoft.com/office/drawing/2014/main" id="{16812D02-D18E-4E3F-B813-450E05EC2555}"/>
                  </a:ext>
                </a:extLst>
              </p:cNvPr>
              <p:cNvSpPr txBox="1"/>
              <p:nvPr/>
            </p:nvSpPr>
            <p:spPr bwMode="auto">
              <a:xfrm>
                <a:off x="9231995" y="2792015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8" name="iṣḷîḑé">
              <a:extLst>
                <a:ext uri="{FF2B5EF4-FFF2-40B4-BE49-F238E27FC236}">
                  <a16:creationId xmlns:a16="http://schemas.microsoft.com/office/drawing/2014/main" id="{965E8F45-6109-4D55-83C1-D50F2450E74F}"/>
                </a:ext>
              </a:extLst>
            </p:cNvPr>
            <p:cNvGrpSpPr/>
            <p:nvPr/>
          </p:nvGrpSpPr>
          <p:grpSpPr>
            <a:xfrm>
              <a:off x="6294730" y="3867208"/>
              <a:ext cx="2489672" cy="841796"/>
              <a:chOff x="6891735" y="3822576"/>
              <a:chExt cx="2489672" cy="841796"/>
            </a:xfrm>
          </p:grpSpPr>
          <p:sp>
            <p:nvSpPr>
              <p:cNvPr id="30" name="îślïde">
                <a:extLst>
                  <a:ext uri="{FF2B5EF4-FFF2-40B4-BE49-F238E27FC236}">
                    <a16:creationId xmlns:a16="http://schemas.microsoft.com/office/drawing/2014/main" id="{C17E5425-CCDD-4066-B6A3-8EDA57457CC2}"/>
                  </a:ext>
                </a:extLst>
              </p:cNvPr>
              <p:cNvSpPr txBox="1"/>
              <p:nvPr/>
            </p:nvSpPr>
            <p:spPr bwMode="auto">
              <a:xfrm>
                <a:off x="6891735" y="3822576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s1îďê">
                <a:extLst>
                  <a:ext uri="{FF2B5EF4-FFF2-40B4-BE49-F238E27FC236}">
                    <a16:creationId xmlns:a16="http://schemas.microsoft.com/office/drawing/2014/main" id="{467C85C8-8AC4-49FD-BA96-08ABA982DC8B}"/>
                  </a:ext>
                </a:extLst>
              </p:cNvPr>
              <p:cNvSpPr txBox="1"/>
              <p:nvPr/>
            </p:nvSpPr>
            <p:spPr bwMode="auto">
              <a:xfrm>
                <a:off x="6891735" y="4179110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9" name="îş1ïdè">
              <a:extLst>
                <a:ext uri="{FF2B5EF4-FFF2-40B4-BE49-F238E27FC236}">
                  <a16:creationId xmlns:a16="http://schemas.microsoft.com/office/drawing/2014/main" id="{9F80976C-4E38-43B4-83A2-D11D1D1F1E1E}"/>
                </a:ext>
              </a:extLst>
            </p:cNvPr>
            <p:cNvGrpSpPr/>
            <p:nvPr/>
          </p:nvGrpSpPr>
          <p:grpSpPr>
            <a:xfrm>
              <a:off x="4121805" y="1947258"/>
              <a:ext cx="2489672" cy="866546"/>
              <a:chOff x="3791744" y="2079000"/>
              <a:chExt cx="2489672" cy="866546"/>
            </a:xfrm>
          </p:grpSpPr>
          <p:sp>
            <p:nvSpPr>
              <p:cNvPr id="28" name="iṧḻîḓè">
                <a:extLst>
                  <a:ext uri="{FF2B5EF4-FFF2-40B4-BE49-F238E27FC236}">
                    <a16:creationId xmlns:a16="http://schemas.microsoft.com/office/drawing/2014/main" id="{15DDD0ED-13AC-4C90-866A-F62A13DB1E49}"/>
                  </a:ext>
                </a:extLst>
              </p:cNvPr>
              <p:cNvSpPr txBox="1"/>
              <p:nvPr/>
            </p:nvSpPr>
            <p:spPr bwMode="auto">
              <a:xfrm>
                <a:off x="3791744" y="2079000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ïŝľîḍé">
                <a:extLst>
                  <a:ext uri="{FF2B5EF4-FFF2-40B4-BE49-F238E27FC236}">
                    <a16:creationId xmlns:a16="http://schemas.microsoft.com/office/drawing/2014/main" id="{A6B7120C-D475-44AD-BF0D-8DB098D64CAF}"/>
                  </a:ext>
                </a:extLst>
              </p:cNvPr>
              <p:cNvSpPr txBox="1"/>
              <p:nvPr/>
            </p:nvSpPr>
            <p:spPr bwMode="auto">
              <a:xfrm>
                <a:off x="3791744" y="2435534"/>
                <a:ext cx="2489672" cy="5100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0" name="ïṥlíďe">
              <a:extLst>
                <a:ext uri="{FF2B5EF4-FFF2-40B4-BE49-F238E27FC236}">
                  <a16:creationId xmlns:a16="http://schemas.microsoft.com/office/drawing/2014/main" id="{AF38D40E-7B3B-4D57-9833-D2E3038B8F81}"/>
                </a:ext>
              </a:extLst>
            </p:cNvPr>
            <p:cNvGrpSpPr/>
            <p:nvPr/>
          </p:nvGrpSpPr>
          <p:grpSpPr>
            <a:xfrm>
              <a:off x="4288842" y="4672172"/>
              <a:ext cx="2489672" cy="841796"/>
              <a:chOff x="4902082" y="4289266"/>
              <a:chExt cx="2489672" cy="841796"/>
            </a:xfrm>
          </p:grpSpPr>
          <p:sp>
            <p:nvSpPr>
              <p:cNvPr id="26" name="íṡḻïḓé">
                <a:extLst>
                  <a:ext uri="{FF2B5EF4-FFF2-40B4-BE49-F238E27FC236}">
                    <a16:creationId xmlns:a16="http://schemas.microsoft.com/office/drawing/2014/main" id="{0C51C466-D57D-45BF-B20E-2EF0D60A3E53}"/>
                  </a:ext>
                </a:extLst>
              </p:cNvPr>
              <p:cNvSpPr txBox="1"/>
              <p:nvPr/>
            </p:nvSpPr>
            <p:spPr bwMode="auto">
              <a:xfrm>
                <a:off x="4902082" y="4289266"/>
                <a:ext cx="2489672" cy="35653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ṧḻiďê">
                <a:extLst>
                  <a:ext uri="{FF2B5EF4-FFF2-40B4-BE49-F238E27FC236}">
                    <a16:creationId xmlns:a16="http://schemas.microsoft.com/office/drawing/2014/main" id="{7173F685-BF3C-4113-BF01-493C47FFA32E}"/>
                  </a:ext>
                </a:extLst>
              </p:cNvPr>
              <p:cNvSpPr txBox="1"/>
              <p:nvPr/>
            </p:nvSpPr>
            <p:spPr bwMode="auto">
              <a:xfrm>
                <a:off x="4902082" y="4645800"/>
                <a:ext cx="2489672" cy="4852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1" name="isḻiḓé">
              <a:extLst>
                <a:ext uri="{FF2B5EF4-FFF2-40B4-BE49-F238E27FC236}">
                  <a16:creationId xmlns:a16="http://schemas.microsoft.com/office/drawing/2014/main" id="{6B8E3E99-3030-47FC-99F3-76DC97CB4785}"/>
                </a:ext>
              </a:extLst>
            </p:cNvPr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>
                <a:extLst>
                  <a:ext uri="{FF2B5EF4-FFF2-40B4-BE49-F238E27FC236}">
                    <a16:creationId xmlns:a16="http://schemas.microsoft.com/office/drawing/2014/main" id="{080098E9-2FD0-4CF2-8442-7B10CDB12041}"/>
                  </a:ext>
                </a:extLst>
              </p:cNvPr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" name="ïsľiḓé">
                <a:extLst>
                  <a:ext uri="{FF2B5EF4-FFF2-40B4-BE49-F238E27FC236}">
                    <a16:creationId xmlns:a16="http://schemas.microsoft.com/office/drawing/2014/main" id="{2C0E7258-D9DF-4C3C-89FB-8D979450DF8B}"/>
                  </a:ext>
                </a:extLst>
              </p:cNvPr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iṥ1îḍê">
                <a:extLst>
                  <a:ext uri="{FF2B5EF4-FFF2-40B4-BE49-F238E27FC236}">
                    <a16:creationId xmlns:a16="http://schemas.microsoft.com/office/drawing/2014/main" id="{5BB62A6D-5BF2-4593-9193-8C23644DC88D}"/>
                  </a:ext>
                </a:extLst>
              </p:cNvPr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íšḻîḑé">
                <a:extLst>
                  <a:ext uri="{FF2B5EF4-FFF2-40B4-BE49-F238E27FC236}">
                    <a16:creationId xmlns:a16="http://schemas.microsoft.com/office/drawing/2014/main" id="{53FAA96A-CEA7-4159-93F6-1AB0F9FA77DE}"/>
                  </a:ext>
                </a:extLst>
              </p:cNvPr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" name="iślíďe">
                <a:extLst>
                  <a:ext uri="{FF2B5EF4-FFF2-40B4-BE49-F238E27FC236}">
                    <a16:creationId xmlns:a16="http://schemas.microsoft.com/office/drawing/2014/main" id="{8330AEA3-274D-42CD-9EEB-7480F99D6966}"/>
                  </a:ext>
                </a:extLst>
              </p:cNvPr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" name="ïşḻiďè">
                <a:extLst>
                  <a:ext uri="{FF2B5EF4-FFF2-40B4-BE49-F238E27FC236}">
                    <a16:creationId xmlns:a16="http://schemas.microsoft.com/office/drawing/2014/main" id="{F503BED0-A828-4EF0-BFB7-E9610AD476B9}"/>
                  </a:ext>
                </a:extLst>
              </p:cNvPr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ïṧḷïḓè">
                <a:extLst>
                  <a:ext uri="{FF2B5EF4-FFF2-40B4-BE49-F238E27FC236}">
                    <a16:creationId xmlns:a16="http://schemas.microsoft.com/office/drawing/2014/main" id="{7F897121-734F-4172-B119-1E271BD426CA}"/>
                  </a:ext>
                </a:extLst>
              </p:cNvPr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sļíḓè">
                <a:extLst>
                  <a:ext uri="{FF2B5EF4-FFF2-40B4-BE49-F238E27FC236}">
                    <a16:creationId xmlns:a16="http://schemas.microsoft.com/office/drawing/2014/main" id="{E70525DA-5110-4360-8C2F-CE81E5F2AB41}"/>
                  </a:ext>
                </a:extLst>
              </p:cNvPr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îşľiḓe">
                <a:extLst>
                  <a:ext uri="{FF2B5EF4-FFF2-40B4-BE49-F238E27FC236}">
                    <a16:creationId xmlns:a16="http://schemas.microsoft.com/office/drawing/2014/main" id="{259A05C2-C922-4D46-A587-69D3F09E1177}"/>
                  </a:ext>
                </a:extLst>
              </p:cNvPr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ïSḷïďê">
                <a:extLst>
                  <a:ext uri="{FF2B5EF4-FFF2-40B4-BE49-F238E27FC236}">
                    <a16:creationId xmlns:a16="http://schemas.microsoft.com/office/drawing/2014/main" id="{E728B82C-6AF4-4BB3-8A32-5F105288DBDB}"/>
                  </a:ext>
                </a:extLst>
              </p:cNvPr>
              <p:cNvSpPr/>
              <p:nvPr/>
            </p:nvSpPr>
            <p:spPr bwMode="auto">
              <a:xfrm>
                <a:off x="5750112" y="3153607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iṣlíḍê">
                <a:extLst>
                  <a:ext uri="{FF2B5EF4-FFF2-40B4-BE49-F238E27FC236}">
                    <a16:creationId xmlns:a16="http://schemas.microsoft.com/office/drawing/2014/main" id="{5BC5AC8E-A085-4660-9986-B0B619D335CD}"/>
                  </a:ext>
                </a:extLst>
              </p:cNvPr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ïşļîďé">
                <a:extLst>
                  <a:ext uri="{FF2B5EF4-FFF2-40B4-BE49-F238E27FC236}">
                    <a16:creationId xmlns:a16="http://schemas.microsoft.com/office/drawing/2014/main" id="{DA34DF1D-CE4B-4564-BABE-8E272EBD5E65}"/>
                  </a:ext>
                </a:extLst>
              </p:cNvPr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iṡ1íḓè">
                <a:extLst>
                  <a:ext uri="{FF2B5EF4-FFF2-40B4-BE49-F238E27FC236}">
                    <a16:creationId xmlns:a16="http://schemas.microsoft.com/office/drawing/2014/main" id="{278953B5-FE30-4DA0-9AD8-92C7D2E9A84F}"/>
                  </a:ext>
                </a:extLst>
              </p:cNvPr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işļïḓê">
                <a:extLst>
                  <a:ext uri="{FF2B5EF4-FFF2-40B4-BE49-F238E27FC236}">
                    <a16:creationId xmlns:a16="http://schemas.microsoft.com/office/drawing/2014/main" id="{352426C7-DF33-4240-8B2C-D3960B614E93}"/>
                  </a:ext>
                </a:extLst>
              </p:cNvPr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1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300" normalizeH="0" baseline="0" noProof="0" dirty="0">
                  <a:ln>
                    <a:noFill/>
                  </a:ln>
                  <a:solidFill>
                    <a:srgbClr val="778495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51000" y="516511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团队分工</a:t>
              </a:r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51000" y="430786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技术原理</a:t>
              </a:r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51000" y="3437501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设计方案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00369" y="253571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项目简介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00369" y="167373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项目背景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1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37F9A8-DA14-4E27-97A2-7CC149D6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BA548D-64C5-422D-AB9F-3E5F74C03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5985" y="2169000"/>
            <a:ext cx="7820030" cy="3070783"/>
            <a:chOff x="2185985" y="2169000"/>
            <a:chExt cx="7820030" cy="307078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C9AACA-3C92-4B88-B26A-7040FD6C4BF8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B01A4B-1787-4215-9B4D-A1065841A4EB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líḓè">
              <a:extLst>
                <a:ext uri="{FF2B5EF4-FFF2-40B4-BE49-F238E27FC236}">
                  <a16:creationId xmlns:a16="http://schemas.microsoft.com/office/drawing/2014/main" id="{6D9BB984-D9FD-4FBE-B6A0-6E4CBDCCD028}"/>
                </a:ext>
              </a:extLst>
            </p:cNvPr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ïṥ1îḑe">
              <a:extLst>
                <a:ext uri="{FF2B5EF4-FFF2-40B4-BE49-F238E27FC236}">
                  <a16:creationId xmlns:a16="http://schemas.microsoft.com/office/drawing/2014/main" id="{2EE47828-0666-48C8-BBA4-28843EC75CC4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îṥľïḍé">
              <a:extLst>
                <a:ext uri="{FF2B5EF4-FFF2-40B4-BE49-F238E27FC236}">
                  <a16:creationId xmlns:a16="http://schemas.microsoft.com/office/drawing/2014/main" id="{C60AECF4-949C-4762-BB64-4875F5D41A19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ŝļïḋè">
              <a:extLst>
                <a:ext uri="{FF2B5EF4-FFF2-40B4-BE49-F238E27FC236}">
                  <a16:creationId xmlns:a16="http://schemas.microsoft.com/office/drawing/2014/main" id="{9F5052DD-B00D-4DCA-99A5-E9EE1D320D26}"/>
                </a:ext>
              </a:extLst>
            </p:cNvPr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ṧļíďe">
              <a:extLst>
                <a:ext uri="{FF2B5EF4-FFF2-40B4-BE49-F238E27FC236}">
                  <a16:creationId xmlns:a16="http://schemas.microsoft.com/office/drawing/2014/main" id="{837D0EFD-E474-4F1D-BEF1-2CD3B72E8948}"/>
                </a:ext>
              </a:extLst>
            </p:cNvPr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îṣ1ïḍè">
              <a:extLst>
                <a:ext uri="{FF2B5EF4-FFF2-40B4-BE49-F238E27FC236}">
                  <a16:creationId xmlns:a16="http://schemas.microsoft.com/office/drawing/2014/main" id="{FE11AEBF-FE27-4CA0-8F6F-765FE50A3F60}"/>
                </a:ext>
              </a:extLst>
            </p:cNvPr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ïṥ1îḋé">
              <a:extLst>
                <a:ext uri="{FF2B5EF4-FFF2-40B4-BE49-F238E27FC236}">
                  <a16:creationId xmlns:a16="http://schemas.microsoft.com/office/drawing/2014/main" id="{4C149551-10B1-4932-8E01-8989C90D02DD}"/>
                </a:ext>
              </a:extLst>
            </p:cNvPr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iSḻîḑè">
              <a:extLst>
                <a:ext uri="{FF2B5EF4-FFF2-40B4-BE49-F238E27FC236}">
                  <a16:creationId xmlns:a16="http://schemas.microsoft.com/office/drawing/2014/main" id="{F9E17CFF-536C-41CB-AA57-0BBA6AC6AC8E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ísľiḑe">
              <a:extLst>
                <a:ext uri="{FF2B5EF4-FFF2-40B4-BE49-F238E27FC236}">
                  <a16:creationId xmlns:a16="http://schemas.microsoft.com/office/drawing/2014/main" id="{0B756E84-D7D3-450C-9E98-16C28682A6B0}"/>
                </a:ext>
              </a:extLst>
            </p:cNvPr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6B891C1-C05F-4EE0-AF8C-6087C8405B5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ï$ļíḓè">
              <a:extLst>
                <a:ext uri="{FF2B5EF4-FFF2-40B4-BE49-F238E27FC236}">
                  <a16:creationId xmlns:a16="http://schemas.microsoft.com/office/drawing/2014/main" id="{572CB6A9-3C48-4DE4-93CB-0DBE4C8032E0}"/>
                </a:ext>
              </a:extLst>
            </p:cNvPr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31" name="ïṡļiďê">
                <a:extLst>
                  <a:ext uri="{FF2B5EF4-FFF2-40B4-BE49-F238E27FC236}">
                    <a16:creationId xmlns:a16="http://schemas.microsoft.com/office/drawing/2014/main" id="{CEAFFFD7-A51C-4C80-9F2D-F1D29587C57C}"/>
                  </a:ext>
                </a:extLst>
              </p:cNvPr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ṣ1iḋê">
                <a:extLst>
                  <a:ext uri="{FF2B5EF4-FFF2-40B4-BE49-F238E27FC236}">
                    <a16:creationId xmlns:a16="http://schemas.microsoft.com/office/drawing/2014/main" id="{970C6E61-BE1B-4672-8F88-C103052382AB}"/>
                  </a:ext>
                </a:extLst>
              </p:cNvPr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19" name="íṥ1îdè">
              <a:extLst>
                <a:ext uri="{FF2B5EF4-FFF2-40B4-BE49-F238E27FC236}">
                  <a16:creationId xmlns:a16="http://schemas.microsoft.com/office/drawing/2014/main" id="{0D1CF3EF-133A-4477-ABA6-DE3F602E8079}"/>
                </a:ext>
              </a:extLst>
            </p:cNvPr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29" name="îṧļiḑe">
                <a:extLst>
                  <a:ext uri="{FF2B5EF4-FFF2-40B4-BE49-F238E27FC236}">
                    <a16:creationId xmlns:a16="http://schemas.microsoft.com/office/drawing/2014/main" id="{045505B2-413B-4D16-8FBD-3081E5521F05}"/>
                  </a:ext>
                </a:extLst>
              </p:cNvPr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ṣlidê">
                <a:extLst>
                  <a:ext uri="{FF2B5EF4-FFF2-40B4-BE49-F238E27FC236}">
                    <a16:creationId xmlns:a16="http://schemas.microsoft.com/office/drawing/2014/main" id="{E26F957C-5013-4CA2-9888-4003FEFACC0B}"/>
                  </a:ext>
                </a:extLst>
              </p:cNvPr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20" name="iŝ1íďê">
              <a:extLst>
                <a:ext uri="{FF2B5EF4-FFF2-40B4-BE49-F238E27FC236}">
                  <a16:creationId xmlns:a16="http://schemas.microsoft.com/office/drawing/2014/main" id="{497BBEE8-0ED3-4622-A31F-1CD7A436EAC9}"/>
                </a:ext>
              </a:extLst>
            </p:cNvPr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27" name="îṩḻïdê">
                <a:extLst>
                  <a:ext uri="{FF2B5EF4-FFF2-40B4-BE49-F238E27FC236}">
                    <a16:creationId xmlns:a16="http://schemas.microsoft.com/office/drawing/2014/main" id="{8D721EDB-D963-4BC6-AD9E-34BDEBEC9B26}"/>
                  </a:ext>
                </a:extLst>
              </p:cNvPr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íşľiḓê">
                <a:extLst>
                  <a:ext uri="{FF2B5EF4-FFF2-40B4-BE49-F238E27FC236}">
                    <a16:creationId xmlns:a16="http://schemas.microsoft.com/office/drawing/2014/main" id="{5B941C9D-71AA-47E3-820B-E7052F245B3C}"/>
                  </a:ext>
                </a:extLst>
              </p:cNvPr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21" name="ïsḻiḋe">
              <a:extLst>
                <a:ext uri="{FF2B5EF4-FFF2-40B4-BE49-F238E27FC236}">
                  <a16:creationId xmlns:a16="http://schemas.microsoft.com/office/drawing/2014/main" id="{C8C2CFCF-9BAA-4CA2-818F-76011DAB6BCA}"/>
                </a:ext>
              </a:extLst>
            </p:cNvPr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25" name="ïslïḑê">
                <a:extLst>
                  <a:ext uri="{FF2B5EF4-FFF2-40B4-BE49-F238E27FC236}">
                    <a16:creationId xmlns:a16="http://schemas.microsoft.com/office/drawing/2014/main" id="{1D3BE117-229B-49A3-901A-5ADFA726A90D}"/>
                  </a:ext>
                </a:extLst>
              </p:cNvPr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iśḻîḑê">
                <a:extLst>
                  <a:ext uri="{FF2B5EF4-FFF2-40B4-BE49-F238E27FC236}">
                    <a16:creationId xmlns:a16="http://schemas.microsoft.com/office/drawing/2014/main" id="{50EF7AC9-FE91-4A40-A51A-D2FCCB054E44}"/>
                  </a:ext>
                </a:extLst>
              </p:cNvPr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  <p:grpSp>
          <p:nvGrpSpPr>
            <p:cNvPr id="22" name="ïšḷïḍe">
              <a:extLst>
                <a:ext uri="{FF2B5EF4-FFF2-40B4-BE49-F238E27FC236}">
                  <a16:creationId xmlns:a16="http://schemas.microsoft.com/office/drawing/2014/main" id="{BB2AC24E-D505-46E1-8482-9B864C6C4D68}"/>
                </a:ext>
              </a:extLst>
            </p:cNvPr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23" name="îşḻîḋé">
                <a:extLst>
                  <a:ext uri="{FF2B5EF4-FFF2-40B4-BE49-F238E27FC236}">
                    <a16:creationId xmlns:a16="http://schemas.microsoft.com/office/drawing/2014/main" id="{D8A3B974-F8A9-4439-B7F7-6B15B5B483F7}"/>
                  </a:ext>
                </a:extLst>
              </p:cNvPr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ľîḍè">
                <a:extLst>
                  <a:ext uri="{FF2B5EF4-FFF2-40B4-BE49-F238E27FC236}">
                    <a16:creationId xmlns:a16="http://schemas.microsoft.com/office/drawing/2014/main" id="{D6D4759D-DB6E-4A31-8C1A-945AC5C730B8}"/>
                  </a:ext>
                </a:extLst>
              </p:cNvPr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766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E3F22-72D3-4DAD-AAD1-E269F604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170EFE-FCEA-4356-83C9-E389ABD4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F2E9B-4AA8-405B-9F5D-A0FA983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0D889-2342-4559-B630-A6D59F04F1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3100" y="1159510"/>
            <a:ext cx="10282632" cy="4841730"/>
            <a:chOff x="733100" y="1159510"/>
            <a:chExt cx="10282632" cy="4841730"/>
          </a:xfrm>
        </p:grpSpPr>
        <p:sp>
          <p:nvSpPr>
            <p:cNvPr id="6" name="iŝḷïḓe">
              <a:extLst>
                <a:ext uri="{FF2B5EF4-FFF2-40B4-BE49-F238E27FC236}">
                  <a16:creationId xmlns:a16="http://schemas.microsoft.com/office/drawing/2014/main" id="{09D30447-AE12-429D-9D48-1BA7F5E8D586}"/>
                </a:ext>
              </a:extLst>
            </p:cNvPr>
            <p:cNvSpPr/>
            <p:nvPr/>
          </p:nvSpPr>
          <p:spPr>
            <a:xfrm flipV="1">
              <a:off x="5020396" y="4880001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548636"/>
                <a:gd name="connsiteY0" fmla="*/ 791672 h 791672"/>
                <a:gd name="connsiteX1" fmla="*/ 1134620 w 3548636"/>
                <a:gd name="connsiteY1" fmla="*/ 0 h 791672"/>
                <a:gd name="connsiteX2" fmla="*/ 3548636 w 3548636"/>
                <a:gd name="connsiteY2" fmla="*/ 0 h 791672"/>
                <a:gd name="connsiteX0" fmla="*/ 0 w 3492164"/>
                <a:gd name="connsiteY0" fmla="*/ 641569 h 641569"/>
                <a:gd name="connsiteX1" fmla="*/ 1078148 w 3492164"/>
                <a:gd name="connsiteY1" fmla="*/ 0 h 641569"/>
                <a:gd name="connsiteX2" fmla="*/ 3492164 w 3492164"/>
                <a:gd name="connsiteY2" fmla="*/ 0 h 641569"/>
                <a:gd name="connsiteX0" fmla="*/ 0 w 3593814"/>
                <a:gd name="connsiteY0" fmla="*/ 641569 h 641569"/>
                <a:gd name="connsiteX1" fmla="*/ 1179798 w 3593814"/>
                <a:gd name="connsiteY1" fmla="*/ 0 h 641569"/>
                <a:gd name="connsiteX2" fmla="*/ 3593814 w 3593814"/>
                <a:gd name="connsiteY2" fmla="*/ 0 h 6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ṡḻïḍé">
              <a:extLst>
                <a:ext uri="{FF2B5EF4-FFF2-40B4-BE49-F238E27FC236}">
                  <a16:creationId xmlns:a16="http://schemas.microsoft.com/office/drawing/2014/main" id="{E46B5142-0769-4DA0-95A0-B72ABA483CC4}"/>
                </a:ext>
              </a:extLst>
            </p:cNvPr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244169"/>
                <a:gd name="connsiteY0" fmla="*/ 587600 h 587600"/>
                <a:gd name="connsiteX1" fmla="*/ 830153 w 3244169"/>
                <a:gd name="connsiteY1" fmla="*/ 0 h 587600"/>
                <a:gd name="connsiteX2" fmla="*/ 3244169 w 3244169"/>
                <a:gd name="connsiteY2" fmla="*/ 0 h 587600"/>
                <a:gd name="connsiteX0" fmla="*/ 0 w 3923935"/>
                <a:gd name="connsiteY0" fmla="*/ 587600 h 587600"/>
                <a:gd name="connsiteX1" fmla="*/ 830153 w 3923935"/>
                <a:gd name="connsiteY1" fmla="*/ 0 h 587600"/>
                <a:gd name="connsiteX2" fmla="*/ 3923935 w 3923935"/>
                <a:gd name="connsiteY2" fmla="*/ 245721 h 587600"/>
                <a:gd name="connsiteX0" fmla="*/ 0 w 3923935"/>
                <a:gd name="connsiteY0" fmla="*/ 341879 h 341879"/>
                <a:gd name="connsiteX1" fmla="*/ 1453272 w 3923935"/>
                <a:gd name="connsiteY1" fmla="*/ 39632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45566 w 3923935"/>
                <a:gd name="connsiteY1" fmla="*/ 7926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26683 w 3923935"/>
                <a:gd name="connsiteY1" fmla="*/ 0 h 341879"/>
                <a:gd name="connsiteX2" fmla="*/ 3923935 w 3923935"/>
                <a:gd name="connsiteY2" fmla="*/ 0 h 3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$lîde">
              <a:extLst>
                <a:ext uri="{FF2B5EF4-FFF2-40B4-BE49-F238E27FC236}">
                  <a16:creationId xmlns:a16="http://schemas.microsoft.com/office/drawing/2014/main" id="{E7F2FFBA-51A8-41CE-AD13-D5D7B73330CC}"/>
                </a:ext>
              </a:extLst>
            </p:cNvPr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365210"/>
                <a:gd name="connsiteY0" fmla="*/ 603002 h 603002"/>
                <a:gd name="connsiteX1" fmla="*/ 951194 w 3365210"/>
                <a:gd name="connsiteY1" fmla="*/ 0 h 603002"/>
                <a:gd name="connsiteX2" fmla="*/ 3365210 w 3365210"/>
                <a:gd name="connsiteY2" fmla="*/ 0 h 603002"/>
                <a:gd name="connsiteX0" fmla="*/ 0 w 3385630"/>
                <a:gd name="connsiteY0" fmla="*/ 610944 h 610944"/>
                <a:gd name="connsiteX1" fmla="*/ 971614 w 3385630"/>
                <a:gd name="connsiteY1" fmla="*/ 0 h 610944"/>
                <a:gd name="connsiteX2" fmla="*/ 3385630 w 3385630"/>
                <a:gd name="connsiteY2" fmla="*/ 0 h 610944"/>
                <a:gd name="connsiteX0" fmla="*/ 0 w 3406050"/>
                <a:gd name="connsiteY0" fmla="*/ 626827 h 626827"/>
                <a:gd name="connsiteX1" fmla="*/ 992034 w 3406050"/>
                <a:gd name="connsiteY1" fmla="*/ 0 h 626827"/>
                <a:gd name="connsiteX2" fmla="*/ 3406050 w 3406050"/>
                <a:gd name="connsiteY2" fmla="*/ 0 h 626827"/>
                <a:gd name="connsiteX0" fmla="*/ 0 w 3316610"/>
                <a:gd name="connsiteY0" fmla="*/ 597896 h 597896"/>
                <a:gd name="connsiteX1" fmla="*/ 902594 w 3316610"/>
                <a:gd name="connsiteY1" fmla="*/ 0 h 597896"/>
                <a:gd name="connsiteX2" fmla="*/ 3316610 w 3316610"/>
                <a:gd name="connsiteY2" fmla="*/ 0 h 597896"/>
                <a:gd name="connsiteX0" fmla="*/ 0 w 3316610"/>
                <a:gd name="connsiteY0" fmla="*/ 925082 h 925082"/>
                <a:gd name="connsiteX1" fmla="*/ 1345324 w 3316610"/>
                <a:gd name="connsiteY1" fmla="*/ 0 h 925082"/>
                <a:gd name="connsiteX2" fmla="*/ 3316610 w 3316610"/>
                <a:gd name="connsiteY2" fmla="*/ 327186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32719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0 h 9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9" name="îS1iďe">
              <a:extLst>
                <a:ext uri="{FF2B5EF4-FFF2-40B4-BE49-F238E27FC236}">
                  <a16:creationId xmlns:a16="http://schemas.microsoft.com/office/drawing/2014/main" id="{E45E9482-E3F3-45D3-BA11-226621A102F0}"/>
                </a:ext>
              </a:extLst>
            </p:cNvPr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>
                <a:extLst>
                  <a:ext uri="{FF2B5EF4-FFF2-40B4-BE49-F238E27FC236}">
                    <a16:creationId xmlns:a16="http://schemas.microsoft.com/office/drawing/2014/main" id="{1B59F3D1-D4A2-494C-B9D8-70BBCBBEAACA}"/>
                  </a:ext>
                </a:extLst>
              </p:cNvPr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ŝļídé">
                <a:extLst>
                  <a:ext uri="{FF2B5EF4-FFF2-40B4-BE49-F238E27FC236}">
                    <a16:creationId xmlns:a16="http://schemas.microsoft.com/office/drawing/2014/main" id="{E67A557A-8525-40B8-A83F-20979FF1C195}"/>
                  </a:ext>
                </a:extLst>
              </p:cNvPr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Sḷîḍe">
                <a:extLst>
                  <a:ext uri="{FF2B5EF4-FFF2-40B4-BE49-F238E27FC236}">
                    <a16:creationId xmlns:a16="http://schemas.microsoft.com/office/drawing/2014/main" id="{25B938EC-50CB-45D5-BC02-D8EA071B2C99}"/>
                  </a:ext>
                </a:extLst>
              </p:cNvPr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0" name="íṣ1iďe">
              <a:extLst>
                <a:ext uri="{FF2B5EF4-FFF2-40B4-BE49-F238E27FC236}">
                  <a16:creationId xmlns:a16="http://schemas.microsoft.com/office/drawing/2014/main" id="{8E0FB7F0-875F-4219-A5A9-8E345295ED9B}"/>
                </a:ext>
              </a:extLst>
            </p:cNvPr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îṡḻïḓe">
              <a:extLst>
                <a:ext uri="{FF2B5EF4-FFF2-40B4-BE49-F238E27FC236}">
                  <a16:creationId xmlns:a16="http://schemas.microsoft.com/office/drawing/2014/main" id="{F9CA2131-45EC-44C2-9DC2-BCD5B80843F6}"/>
                </a:ext>
              </a:extLst>
            </p:cNvPr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išľïḍê">
              <a:extLst>
                <a:ext uri="{FF2B5EF4-FFF2-40B4-BE49-F238E27FC236}">
                  <a16:creationId xmlns:a16="http://schemas.microsoft.com/office/drawing/2014/main" id="{3F409136-8FE7-4562-AA17-0D67B1644264}"/>
                </a:ext>
              </a:extLst>
            </p:cNvPr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ṥ1íde">
              <a:extLst>
                <a:ext uri="{FF2B5EF4-FFF2-40B4-BE49-F238E27FC236}">
                  <a16:creationId xmlns:a16="http://schemas.microsoft.com/office/drawing/2014/main" id="{AB2F7784-A38D-4259-B6AD-647FD527EF44}"/>
                </a:ext>
              </a:extLst>
            </p:cNvPr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ŝlídè">
              <a:extLst>
                <a:ext uri="{FF2B5EF4-FFF2-40B4-BE49-F238E27FC236}">
                  <a16:creationId xmlns:a16="http://schemas.microsoft.com/office/drawing/2014/main" id="{386FAB7B-C8DC-472E-80B8-98E0372F628B}"/>
                </a:ext>
              </a:extLst>
            </p:cNvPr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ŝḻidè">
              <a:extLst>
                <a:ext uri="{FF2B5EF4-FFF2-40B4-BE49-F238E27FC236}">
                  <a16:creationId xmlns:a16="http://schemas.microsoft.com/office/drawing/2014/main" id="{92873732-1829-4B4F-B368-A72F86E8F614}"/>
                </a:ext>
              </a:extLst>
            </p:cNvPr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iŝľídè">
              <a:extLst>
                <a:ext uri="{FF2B5EF4-FFF2-40B4-BE49-F238E27FC236}">
                  <a16:creationId xmlns:a16="http://schemas.microsoft.com/office/drawing/2014/main" id="{7B3F3960-47D1-421D-AE88-ABE6945388C9}"/>
                </a:ext>
              </a:extLst>
            </p:cNvPr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íṧ1íde">
              <a:extLst>
                <a:ext uri="{FF2B5EF4-FFF2-40B4-BE49-F238E27FC236}">
                  <a16:creationId xmlns:a16="http://schemas.microsoft.com/office/drawing/2014/main" id="{00E5F666-9A38-4450-AD54-C46CA9123CD1}"/>
                </a:ext>
              </a:extLst>
            </p:cNvPr>
            <p:cNvSpPr/>
            <p:nvPr/>
          </p:nvSpPr>
          <p:spPr>
            <a:xfrm>
              <a:off x="5919380" y="261630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sļïḑê">
              <a:extLst>
                <a:ext uri="{FF2B5EF4-FFF2-40B4-BE49-F238E27FC236}">
                  <a16:creationId xmlns:a16="http://schemas.microsoft.com/office/drawing/2014/main" id="{7630027E-80FE-4352-9A38-3FC7CA8277C8}"/>
                </a:ext>
              </a:extLst>
            </p:cNvPr>
            <p:cNvSpPr/>
            <p:nvPr/>
          </p:nvSpPr>
          <p:spPr>
            <a:xfrm>
              <a:off x="5919380" y="298189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19" name="iSļiḑe">
              <a:extLst>
                <a:ext uri="{FF2B5EF4-FFF2-40B4-BE49-F238E27FC236}">
                  <a16:creationId xmlns:a16="http://schemas.microsoft.com/office/drawing/2014/main" id="{6EAA72F1-4EA1-41E2-B8C9-436E5559D1AA}"/>
                </a:ext>
              </a:extLst>
            </p:cNvPr>
            <p:cNvSpPr/>
            <p:nvPr/>
          </p:nvSpPr>
          <p:spPr>
            <a:xfrm>
              <a:off x="6456040" y="367847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î$lîdê">
              <a:extLst>
                <a:ext uri="{FF2B5EF4-FFF2-40B4-BE49-F238E27FC236}">
                  <a16:creationId xmlns:a16="http://schemas.microsoft.com/office/drawing/2014/main" id="{27C87491-6B6F-4CA4-AA1D-AB3010E7F36D}"/>
                </a:ext>
              </a:extLst>
            </p:cNvPr>
            <p:cNvSpPr/>
            <p:nvPr/>
          </p:nvSpPr>
          <p:spPr>
            <a:xfrm>
              <a:off x="6456040" y="404406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21" name="i$ḷïḓê">
              <a:extLst>
                <a:ext uri="{FF2B5EF4-FFF2-40B4-BE49-F238E27FC236}">
                  <a16:creationId xmlns:a16="http://schemas.microsoft.com/office/drawing/2014/main" id="{7E9BFC6B-AB0D-41B5-9698-7CD1B0086F8C}"/>
                </a:ext>
              </a:extLst>
            </p:cNvPr>
            <p:cNvSpPr/>
            <p:nvPr/>
          </p:nvSpPr>
          <p:spPr>
            <a:xfrm>
              <a:off x="7104112" y="4834187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íŝľîďe">
              <a:extLst>
                <a:ext uri="{FF2B5EF4-FFF2-40B4-BE49-F238E27FC236}">
                  <a16:creationId xmlns:a16="http://schemas.microsoft.com/office/drawing/2014/main" id="{1CC7A951-528C-407A-B09B-AD9809609CF9}"/>
                </a:ext>
              </a:extLst>
            </p:cNvPr>
            <p:cNvSpPr/>
            <p:nvPr/>
          </p:nvSpPr>
          <p:spPr>
            <a:xfrm>
              <a:off x="7104112" y="5199780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23" name="isļidê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733100" y="115951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09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90656-C92E-47C4-A025-FE0D56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45818-08C1-45C8-85BA-FE81039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DAB41-33AF-4DAE-B322-9572D1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fd3f0d05-6222-4a6e-b973-3bbde5f83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D3175D2-449E-4EA3-BBE0-8ED9824DF0D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35286" cy="4247635"/>
            <a:chOff x="669925" y="1764000"/>
            <a:chExt cx="10835286" cy="4247635"/>
          </a:xfrm>
        </p:grpSpPr>
        <p:grpSp>
          <p:nvGrpSpPr>
            <p:cNvPr id="6" name="íşḻïḑè">
              <a:extLst>
                <a:ext uri="{FF2B5EF4-FFF2-40B4-BE49-F238E27FC236}">
                  <a16:creationId xmlns:a16="http://schemas.microsoft.com/office/drawing/2014/main" id="{9A731D01-4DAE-462F-97EC-9A4F17A4D388}"/>
                </a:ext>
              </a:extLst>
            </p:cNvPr>
            <p:cNvGrpSpPr/>
            <p:nvPr/>
          </p:nvGrpSpPr>
          <p:grpSpPr>
            <a:xfrm>
              <a:off x="3470862" y="2013377"/>
              <a:ext cx="5233546" cy="3498424"/>
              <a:chOff x="3470863" y="2013377"/>
              <a:chExt cx="5233546" cy="3498424"/>
            </a:xfrm>
          </p:grpSpPr>
          <p:grpSp>
            <p:nvGrpSpPr>
              <p:cNvPr id="15" name="isḻíďé">
                <a:extLst>
                  <a:ext uri="{FF2B5EF4-FFF2-40B4-BE49-F238E27FC236}">
                    <a16:creationId xmlns:a16="http://schemas.microsoft.com/office/drawing/2014/main" id="{247AEFF4-6582-4CB9-8BC8-A9C968BD10F7}"/>
                  </a:ext>
                </a:extLst>
              </p:cNvPr>
              <p:cNvGrpSpPr/>
              <p:nvPr/>
            </p:nvGrpSpPr>
            <p:grpSpPr>
              <a:xfrm>
                <a:off x="8203405" y="3544996"/>
                <a:ext cx="375770" cy="748273"/>
                <a:chOff x="6311900" y="2605088"/>
                <a:chExt cx="547688" cy="1090613"/>
              </a:xfrm>
              <a:solidFill>
                <a:schemeClr val="accent3"/>
              </a:solidFill>
            </p:grpSpPr>
            <p:sp>
              <p:nvSpPr>
                <p:cNvPr id="52" name="ïsļiḍé">
                  <a:extLst>
                    <a:ext uri="{FF2B5EF4-FFF2-40B4-BE49-F238E27FC236}">
                      <a16:creationId xmlns:a16="http://schemas.microsoft.com/office/drawing/2014/main" id="{71577CFB-AD97-4ACE-9A56-3FE169D5E64A}"/>
                    </a:ext>
                  </a:extLst>
                </p:cNvPr>
                <p:cNvSpPr/>
                <p:nvPr/>
              </p:nvSpPr>
              <p:spPr bwMode="auto">
                <a:xfrm>
                  <a:off x="6484938" y="2701925"/>
                  <a:ext cx="269875" cy="25082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9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7" y="6"/>
                    </a:cxn>
                    <a:cxn ang="0">
                      <a:pos x="7" y="6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5"/>
                    </a:cxn>
                    <a:cxn ang="0">
                      <a:pos x="1" y="17"/>
                    </a:cxn>
                    <a:cxn ang="0">
                      <a:pos x="2" y="20"/>
                    </a:cxn>
                    <a:cxn ang="0">
                      <a:pos x="1" y="25"/>
                    </a:cxn>
                    <a:cxn ang="0">
                      <a:pos x="5" y="21"/>
                    </a:cxn>
                    <a:cxn ang="0">
                      <a:pos x="24" y="21"/>
                    </a:cxn>
                    <a:cxn ang="0">
                      <a:pos x="28" y="17"/>
                    </a:cxn>
                    <a:cxn ang="0">
                      <a:pos x="28" y="5"/>
                    </a:cxn>
                    <a:cxn ang="0">
                      <a:pos x="24" y="0"/>
                    </a:cxn>
                    <a:cxn ang="0">
                      <a:pos x="7" y="13"/>
                    </a:cxn>
                    <a:cxn ang="0">
                      <a:pos x="5" y="11"/>
                    </a:cxn>
                    <a:cxn ang="0">
                      <a:pos x="7" y="8"/>
                    </a:cxn>
                    <a:cxn ang="0">
                      <a:pos x="10" y="11"/>
                    </a:cxn>
                    <a:cxn ang="0">
                      <a:pos x="7" y="13"/>
                    </a:cxn>
                    <a:cxn ang="0">
                      <a:pos x="15" y="13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7" y="11"/>
                    </a:cxn>
                    <a:cxn ang="0">
                      <a:pos x="15" y="13"/>
                    </a:cxn>
                    <a:cxn ang="0">
                      <a:pos x="22" y="13"/>
                    </a:cxn>
                    <a:cxn ang="0">
                      <a:pos x="20" y="11"/>
                    </a:cxn>
                    <a:cxn ang="0">
                      <a:pos x="22" y="8"/>
                    </a:cxn>
                    <a:cxn ang="0">
                      <a:pos x="25" y="11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8" h="26">
                      <a:moveTo>
                        <a:pt x="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9" y="4"/>
                        <a:pt x="9" y="5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6"/>
                        <a:pt x="6" y="6"/>
                        <a:pt x="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9"/>
                        <a:pt x="2" y="20"/>
                      </a:cubicBezTo>
                      <a:cubicBezTo>
                        <a:pt x="2" y="20"/>
                        <a:pt x="0" y="25"/>
                        <a:pt x="1" y="25"/>
                      </a:cubicBezTo>
                      <a:cubicBezTo>
                        <a:pt x="1" y="26"/>
                        <a:pt x="5" y="21"/>
                        <a:pt x="5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6" y="21"/>
                        <a:pt x="28" y="19"/>
                        <a:pt x="28" y="17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2"/>
                        <a:pt x="26" y="0"/>
                        <a:pt x="24" y="0"/>
                      </a:cubicBezTo>
                      <a:close/>
                      <a:moveTo>
                        <a:pt x="7" y="13"/>
                      </a:move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5" y="9"/>
                        <a:pt x="6" y="8"/>
                        <a:pt x="7" y="8"/>
                      </a:cubicBezTo>
                      <a:cubicBezTo>
                        <a:pt x="9" y="8"/>
                        <a:pt x="10" y="9"/>
                        <a:pt x="10" y="11"/>
                      </a:cubicBezTo>
                      <a:cubicBezTo>
                        <a:pt x="10" y="12"/>
                        <a:pt x="9" y="13"/>
                        <a:pt x="7" y="13"/>
                      </a:cubicBezTo>
                      <a:close/>
                      <a:moveTo>
                        <a:pt x="15" y="13"/>
                      </a:move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6" y="8"/>
                        <a:pt x="17" y="9"/>
                        <a:pt x="17" y="11"/>
                      </a:cubicBezTo>
                      <a:cubicBezTo>
                        <a:pt x="17" y="12"/>
                        <a:pt x="16" y="13"/>
                        <a:pt x="15" y="13"/>
                      </a:cubicBezTo>
                      <a:close/>
                      <a:moveTo>
                        <a:pt x="22" y="13"/>
                      </a:moveTo>
                      <a:cubicBezTo>
                        <a:pt x="21" y="13"/>
                        <a:pt x="20" y="12"/>
                        <a:pt x="20" y="11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4" y="8"/>
                        <a:pt x="25" y="9"/>
                        <a:pt x="25" y="11"/>
                      </a:cubicBezTo>
                      <a:cubicBezTo>
                        <a:pt x="25" y="12"/>
                        <a:pt x="24" y="13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3" name="îṥ1ide">
                  <a:extLst>
                    <a:ext uri="{FF2B5EF4-FFF2-40B4-BE49-F238E27FC236}">
                      <a16:creationId xmlns:a16="http://schemas.microsoft.com/office/drawing/2014/main" id="{DDBBC1CE-E78B-4F8A-96CC-4BAF4D8C5F57}"/>
                    </a:ext>
                  </a:extLst>
                </p:cNvPr>
                <p:cNvSpPr/>
                <p:nvPr/>
              </p:nvSpPr>
              <p:spPr bwMode="auto">
                <a:xfrm>
                  <a:off x="6408738" y="26050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9"/>
                    </a:cxn>
                    <a:cxn ang="0">
                      <a:pos x="2" y="12"/>
                    </a:cxn>
                    <a:cxn ang="0">
                      <a:pos x="12" y="12"/>
                    </a:cxn>
                    <a:cxn ang="0">
                      <a:pos x="15" y="15"/>
                    </a:cxn>
                    <a:cxn ang="0">
                      <a:pos x="14" y="11"/>
                    </a:cxn>
                    <a:cxn ang="0">
                      <a:pos x="15" y="9"/>
                    </a:cxn>
                    <a:cxn ang="0">
                      <a:pos x="15" y="2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1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4" y="15"/>
                        <a:pt x="15" y="15"/>
                      </a:cubicBezTo>
                      <a:cubicBezTo>
                        <a:pt x="16" y="14"/>
                        <a:pt x="14" y="11"/>
                        <a:pt x="14" y="11"/>
                      </a:cubicBezTo>
                      <a:cubicBezTo>
                        <a:pt x="15" y="11"/>
                        <a:pt x="15" y="10"/>
                        <a:pt x="15" y="9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4" name="ïṣḷïdè">
                  <a:extLst>
                    <a:ext uri="{FF2B5EF4-FFF2-40B4-BE49-F238E27FC236}">
                      <a16:creationId xmlns:a16="http://schemas.microsoft.com/office/drawing/2014/main" id="{02A00631-128B-4944-B30E-8FDDF668D3E8}"/>
                    </a:ext>
                  </a:extLst>
                </p:cNvPr>
                <p:cNvSpPr/>
                <p:nvPr/>
              </p:nvSpPr>
              <p:spPr bwMode="auto">
                <a:xfrm>
                  <a:off x="6311900" y="2933700"/>
                  <a:ext cx="201613" cy="211138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9" y="18"/>
                    </a:cxn>
                    <a:cxn ang="0">
                      <a:pos x="20" y="16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2" y="4"/>
                    </a:cxn>
                    <a:cxn ang="0">
                      <a:pos x="1" y="6"/>
                    </a:cxn>
                    <a:cxn ang="0">
                      <a:pos x="6" y="21"/>
                    </a:cxn>
                    <a:cxn ang="0">
                      <a:pos x="8" y="22"/>
                    </a:cxn>
                    <a:cxn ang="0">
                      <a:pos x="7" y="20"/>
                    </a:cxn>
                    <a:cxn ang="0">
                      <a:pos x="2" y="6"/>
                    </a:cxn>
                    <a:cxn ang="0">
                      <a:pos x="14" y="2"/>
                    </a:cxn>
                    <a:cxn ang="0">
                      <a:pos x="19" y="16"/>
                    </a:cxn>
                    <a:cxn ang="0">
                      <a:pos x="7" y="20"/>
                    </a:cxn>
                    <a:cxn ang="0">
                      <a:pos x="14" y="19"/>
                    </a:cxn>
                    <a:cxn ang="0">
                      <a:pos x="13" y="19"/>
                    </a:cxn>
                    <a:cxn ang="0">
                      <a:pos x="13" y="18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7"/>
                        <a:pt x="21" y="17"/>
                        <a:pt x="20" y="1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0" y="5"/>
                        <a:pt x="1" y="6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7" y="22"/>
                        <a:pt x="8" y="22"/>
                      </a:cubicBezTo>
                      <a:close/>
                      <a:moveTo>
                        <a:pt x="7" y="2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lnTo>
                        <a:pt x="7" y="20"/>
                      </a:lnTo>
                      <a:close/>
                      <a:moveTo>
                        <a:pt x="14" y="19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5" name="ïśḷíḍè">
                  <a:extLst>
                    <a:ext uri="{FF2B5EF4-FFF2-40B4-BE49-F238E27FC236}">
                      <a16:creationId xmlns:a16="http://schemas.microsoft.com/office/drawing/2014/main" id="{7A23D33C-E5E8-447C-996C-D1A7C61CC28E}"/>
                    </a:ext>
                  </a:extLst>
                </p:cNvPr>
                <p:cNvSpPr/>
                <p:nvPr/>
              </p:nvSpPr>
              <p:spPr bwMode="auto">
                <a:xfrm>
                  <a:off x="6494463" y="3367088"/>
                  <a:ext cx="365125" cy="241300"/>
                </a:xfrm>
                <a:custGeom>
                  <a:avLst/>
                  <a:gdLst/>
                  <a:ahLst/>
                  <a:cxnLst>
                    <a:cxn ang="0">
                      <a:pos x="1" y="16"/>
                    </a:cxn>
                    <a:cxn ang="0">
                      <a:pos x="1" y="16"/>
                    </a:cxn>
                    <a:cxn ang="0">
                      <a:pos x="2" y="15"/>
                    </a:cxn>
                    <a:cxn ang="0">
                      <a:pos x="5" y="13"/>
                    </a:cxn>
                    <a:cxn ang="0">
                      <a:pos x="6" y="12"/>
                    </a:cxn>
                    <a:cxn ang="0">
                      <a:pos x="16" y="6"/>
                    </a:cxn>
                    <a:cxn ang="0">
                      <a:pos x="18" y="6"/>
                    </a:cxn>
                    <a:cxn ang="0">
                      <a:pos x="21" y="0"/>
                    </a:cxn>
                    <a:cxn ang="0">
                      <a:pos x="22" y="0"/>
                    </a:cxn>
                    <a:cxn ang="0">
                      <a:pos x="33" y="10"/>
                    </a:cxn>
                    <a:cxn ang="0">
                      <a:pos x="38" y="17"/>
                    </a:cxn>
                    <a:cxn ang="0">
                      <a:pos x="37" y="21"/>
                    </a:cxn>
                    <a:cxn ang="0">
                      <a:pos x="35" y="23"/>
                    </a:cxn>
                    <a:cxn ang="0">
                      <a:pos x="31" y="25"/>
                    </a:cxn>
                    <a:cxn ang="0">
                      <a:pos x="30" y="25"/>
                    </a:cxn>
                    <a:cxn ang="0">
                      <a:pos x="6" y="25"/>
                    </a:cxn>
                    <a:cxn ang="0">
                      <a:pos x="1" y="23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1" y="16"/>
                    </a:cxn>
                  </a:cxnLst>
                  <a:rect l="0" t="0" r="r" b="b"/>
                  <a:pathLst>
                    <a:path w="38" h="25">
                      <a:moveTo>
                        <a:pt x="1" y="16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4" y="14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13" y="8"/>
                        <a:pt x="16" y="6"/>
                      </a:cubicBezTo>
                      <a:cubicBezTo>
                        <a:pt x="17" y="6"/>
                        <a:pt x="18" y="6"/>
                        <a:pt x="18" y="6"/>
                      </a:cubicBezTo>
                      <a:cubicBezTo>
                        <a:pt x="19" y="5"/>
                        <a:pt x="20" y="3"/>
                        <a:pt x="21" y="0"/>
                      </a:cubicBezTo>
                      <a:cubicBezTo>
                        <a:pt x="21" y="0"/>
                        <a:pt x="22" y="0"/>
                        <a:pt x="22" y="0"/>
                      </a:cubicBezTo>
                      <a:cubicBezTo>
                        <a:pt x="28" y="0"/>
                        <a:pt x="32" y="5"/>
                        <a:pt x="33" y="10"/>
                      </a:cubicBezTo>
                      <a:cubicBezTo>
                        <a:pt x="36" y="11"/>
                        <a:pt x="38" y="14"/>
                        <a:pt x="38" y="17"/>
                      </a:cubicBezTo>
                      <a:cubicBezTo>
                        <a:pt x="38" y="19"/>
                        <a:pt x="37" y="20"/>
                        <a:pt x="37" y="21"/>
                      </a:cubicBezTo>
                      <a:cubicBezTo>
                        <a:pt x="36" y="22"/>
                        <a:pt x="36" y="22"/>
                        <a:pt x="35" y="23"/>
                      </a:cubicBezTo>
                      <a:cubicBezTo>
                        <a:pt x="34" y="24"/>
                        <a:pt x="32" y="25"/>
                        <a:pt x="31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4" y="25"/>
                        <a:pt x="3" y="24"/>
                        <a:pt x="1" y="23"/>
                      </a:cubicBezTo>
                      <a:cubicBezTo>
                        <a:pt x="1" y="23"/>
                        <a:pt x="0" y="22"/>
                        <a:pt x="0" y="22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1" y="18"/>
                        <a:pt x="1" y="17"/>
                        <a:pt x="1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6" name="íṡ1íḑê">
                  <a:extLst>
                    <a:ext uri="{FF2B5EF4-FFF2-40B4-BE49-F238E27FC236}">
                      <a16:creationId xmlns:a16="http://schemas.microsoft.com/office/drawing/2014/main" id="{5B5A2E9E-0356-483C-984E-E47DA73250CB}"/>
                    </a:ext>
                  </a:extLst>
                </p:cNvPr>
                <p:cNvSpPr/>
                <p:nvPr/>
              </p:nvSpPr>
              <p:spPr bwMode="auto">
                <a:xfrm>
                  <a:off x="6408738" y="3213100"/>
                  <a:ext cx="142875" cy="96838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5" y="5"/>
                    </a:cxn>
                    <a:cxn ang="0">
                      <a:pos x="9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3" y="2"/>
                    </a:cxn>
                    <a:cxn ang="0">
                      <a:pos x="15" y="0"/>
                    </a:cxn>
                    <a:cxn ang="0">
                      <a:pos x="14" y="9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11" y="10"/>
                    </a:cxn>
                    <a:cxn ang="0">
                      <a:pos x="9" y="10"/>
                    </a:cxn>
                    <a:cxn ang="0">
                      <a:pos x="7" y="10"/>
                    </a:cxn>
                    <a:cxn ang="0">
                      <a:pos x="4" y="10"/>
                    </a:cxn>
                    <a:cxn ang="0">
                      <a:pos x="3" y="10"/>
                    </a:cxn>
                    <a:cxn ang="0">
                      <a:pos x="0" y="7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5" h="10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5"/>
                        <a:pt x="5" y="5"/>
                      </a:cubicBezTo>
                      <a:cubicBezTo>
                        <a:pt x="6" y="5"/>
                        <a:pt x="8" y="5"/>
                        <a:pt x="9" y="5"/>
                      </a:cubicBezTo>
                      <a:cubicBezTo>
                        <a:pt x="9" y="5"/>
                        <a:pt x="10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4"/>
                        <a:pt x="13" y="3"/>
                        <a:pt x="13" y="2"/>
                      </a:cubicBezTo>
                      <a:cubicBezTo>
                        <a:pt x="14" y="2"/>
                        <a:pt x="14" y="1"/>
                        <a:pt x="15" y="0"/>
                      </a:cubicBezTo>
                      <a:cubicBezTo>
                        <a:pt x="15" y="4"/>
                        <a:pt x="15" y="7"/>
                        <a:pt x="14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8" y="10"/>
                        <a:pt x="7" y="10"/>
                        <a:pt x="7" y="10"/>
                      </a:cubicBezTo>
                      <a:cubicBezTo>
                        <a:pt x="5" y="10"/>
                        <a:pt x="4" y="10"/>
                        <a:pt x="4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1" y="10"/>
                        <a:pt x="0" y="8"/>
                        <a:pt x="0" y="7"/>
                      </a:cubicBezTo>
                      <a:cubicBezTo>
                        <a:pt x="0" y="5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7" name="îṡļïḋê">
                  <a:extLst>
                    <a:ext uri="{FF2B5EF4-FFF2-40B4-BE49-F238E27FC236}">
                      <a16:creationId xmlns:a16="http://schemas.microsoft.com/office/drawing/2014/main" id="{9BAB3905-52C8-427B-8D7E-5272AEB49802}"/>
                    </a:ext>
                  </a:extLst>
                </p:cNvPr>
                <p:cNvSpPr/>
                <p:nvPr/>
              </p:nvSpPr>
              <p:spPr bwMode="auto">
                <a:xfrm>
                  <a:off x="6513513" y="2943225"/>
                  <a:ext cx="153988" cy="163513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0" y="8"/>
                    </a:cxn>
                    <a:cxn ang="0">
                      <a:pos x="8" y="1"/>
                    </a:cxn>
                    <a:cxn ang="0">
                      <a:pos x="16" y="9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1"/>
                      </a:cubicBezTo>
                      <a:cubicBezTo>
                        <a:pt x="13" y="1"/>
                        <a:pt x="16" y="4"/>
                        <a:pt x="16" y="9"/>
                      </a:cubicBezTo>
                      <a:cubicBezTo>
                        <a:pt x="16" y="13"/>
                        <a:pt x="12" y="17"/>
                        <a:pt x="8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8" name="íš1iḑé">
                  <a:extLst>
                    <a:ext uri="{FF2B5EF4-FFF2-40B4-BE49-F238E27FC236}">
                      <a16:creationId xmlns:a16="http://schemas.microsoft.com/office/drawing/2014/main" id="{040B2F15-9912-4F27-86C8-DB1AF7EF6DDE}"/>
                    </a:ext>
                  </a:extLst>
                </p:cNvPr>
                <p:cNvSpPr/>
                <p:nvPr/>
              </p:nvSpPr>
              <p:spPr bwMode="auto">
                <a:xfrm>
                  <a:off x="6359525" y="3106738"/>
                  <a:ext cx="336550" cy="588963"/>
                </a:xfrm>
                <a:custGeom>
                  <a:avLst/>
                  <a:gdLst/>
                  <a:ahLst/>
                  <a:cxnLst>
                    <a:cxn ang="0">
                      <a:pos x="1" y="7"/>
                    </a:cxn>
                    <a:cxn ang="0">
                      <a:pos x="5" y="6"/>
                    </a:cxn>
                    <a:cxn ang="0">
                      <a:pos x="5" y="6"/>
                    </a:cxn>
                    <a:cxn ang="0">
                      <a:pos x="6" y="7"/>
                    </a:cxn>
                    <a:cxn ang="0">
                      <a:pos x="8" y="7"/>
                    </a:cxn>
                    <a:cxn ang="0">
                      <a:pos x="11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6" y="8"/>
                    </a:cxn>
                    <a:cxn ang="0">
                      <a:pos x="21" y="5"/>
                    </a:cxn>
                    <a:cxn ang="0">
                      <a:pos x="22" y="4"/>
                    </a:cxn>
                    <a:cxn ang="0">
                      <a:pos x="30" y="3"/>
                    </a:cxn>
                    <a:cxn ang="0">
                      <a:pos x="31" y="31"/>
                    </a:cxn>
                    <a:cxn ang="0">
                      <a:pos x="19" y="38"/>
                    </a:cxn>
                    <a:cxn ang="0">
                      <a:pos x="14" y="41"/>
                    </a:cxn>
                    <a:cxn ang="0">
                      <a:pos x="14" y="42"/>
                    </a:cxn>
                    <a:cxn ang="0">
                      <a:pos x="14" y="42"/>
                    </a:cxn>
                    <a:cxn ang="0">
                      <a:pos x="13" y="44"/>
                    </a:cxn>
                    <a:cxn ang="0">
                      <a:pos x="11" y="56"/>
                    </a:cxn>
                    <a:cxn ang="0">
                      <a:pos x="11" y="57"/>
                    </a:cxn>
                    <a:cxn ang="0">
                      <a:pos x="6" y="60"/>
                    </a:cxn>
                    <a:cxn ang="0">
                      <a:pos x="3" y="55"/>
                    </a:cxn>
                    <a:cxn ang="0">
                      <a:pos x="6" y="40"/>
                    </a:cxn>
                    <a:cxn ang="0">
                      <a:pos x="6" y="38"/>
                    </a:cxn>
                    <a:cxn ang="0">
                      <a:pos x="7" y="37"/>
                    </a:cxn>
                    <a:cxn ang="0">
                      <a:pos x="8" y="36"/>
                    </a:cxn>
                    <a:cxn ang="0">
                      <a:pos x="11" y="33"/>
                    </a:cxn>
                    <a:cxn ang="0">
                      <a:pos x="18" y="28"/>
                    </a:cxn>
                    <a:cxn ang="0">
                      <a:pos x="21" y="13"/>
                    </a:cxn>
                    <a:cxn ang="0">
                      <a:pos x="20" y="13"/>
                    </a:cxn>
                    <a:cxn ang="0">
                      <a:pos x="15" y="16"/>
                    </a:cxn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1" y="16"/>
                    </a:cxn>
                    <a:cxn ang="0">
                      <a:pos x="10" y="15"/>
                    </a:cxn>
                    <a:cxn ang="0">
                      <a:pos x="7" y="14"/>
                    </a:cxn>
                    <a:cxn ang="0">
                      <a:pos x="3" y="12"/>
                    </a:cxn>
                    <a:cxn ang="0">
                      <a:pos x="2" y="12"/>
                    </a:cxn>
                    <a:cxn ang="0">
                      <a:pos x="1" y="7"/>
                    </a:cxn>
                  </a:cxnLst>
                  <a:rect l="0" t="0" r="r" b="b"/>
                  <a:pathLst>
                    <a:path w="35" h="61">
                      <a:moveTo>
                        <a:pt x="1" y="7"/>
                      </a:moveTo>
                      <a:cubicBezTo>
                        <a:pt x="1" y="6"/>
                        <a:pt x="3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9" y="8"/>
                        <a:pt x="10" y="9"/>
                        <a:pt x="11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8" y="7"/>
                        <a:pt x="20" y="6"/>
                        <a:pt x="21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2"/>
                        <a:pt x="26" y="0"/>
                        <a:pt x="30" y="3"/>
                      </a:cubicBezTo>
                      <a:cubicBezTo>
                        <a:pt x="35" y="7"/>
                        <a:pt x="35" y="29"/>
                        <a:pt x="31" y="31"/>
                      </a:cubicBezTo>
                      <a:cubicBezTo>
                        <a:pt x="30" y="32"/>
                        <a:pt x="20" y="37"/>
                        <a:pt x="19" y="38"/>
                      </a:cubicBezTo>
                      <a:cubicBezTo>
                        <a:pt x="17" y="39"/>
                        <a:pt x="15" y="40"/>
                        <a:pt x="14" y="41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6"/>
                        <a:pt x="11" y="55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0" y="59"/>
                        <a:pt x="8" y="61"/>
                        <a:pt x="6" y="60"/>
                      </a:cubicBezTo>
                      <a:cubicBezTo>
                        <a:pt x="4" y="60"/>
                        <a:pt x="2" y="58"/>
                        <a:pt x="3" y="55"/>
                      </a:cubicBezTo>
                      <a:cubicBezTo>
                        <a:pt x="3" y="55"/>
                        <a:pt x="5" y="41"/>
                        <a:pt x="6" y="40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7" y="38"/>
                        <a:pt x="7" y="37"/>
                        <a:pt x="7" y="37"/>
                      </a:cubicBezTo>
                      <a:cubicBezTo>
                        <a:pt x="7" y="36"/>
                        <a:pt x="8" y="36"/>
                        <a:pt x="8" y="36"/>
                      </a:cubicBezTo>
                      <a:cubicBezTo>
                        <a:pt x="9" y="35"/>
                        <a:pt x="11" y="34"/>
                        <a:pt x="11" y="33"/>
                      </a:cubicBezTo>
                      <a:cubicBezTo>
                        <a:pt x="13" y="32"/>
                        <a:pt x="18" y="28"/>
                        <a:pt x="18" y="28"/>
                      </a:cubicBezTo>
                      <a:cubicBezTo>
                        <a:pt x="20" y="24"/>
                        <a:pt x="21" y="21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8" y="14"/>
                        <a:pt x="17" y="15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6"/>
                        <a:pt x="10" y="15"/>
                        <a:pt x="10" y="15"/>
                      </a:cubicBezTo>
                      <a:cubicBezTo>
                        <a:pt x="9" y="15"/>
                        <a:pt x="8" y="15"/>
                        <a:pt x="7" y="14"/>
                      </a:cubicBezTo>
                      <a:cubicBezTo>
                        <a:pt x="5" y="14"/>
                        <a:pt x="4" y="13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1"/>
                        <a:pt x="0" y="9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6" name="í$liďê">
                <a:extLst>
                  <a:ext uri="{FF2B5EF4-FFF2-40B4-BE49-F238E27FC236}">
                    <a16:creationId xmlns:a16="http://schemas.microsoft.com/office/drawing/2014/main" id="{B8E62962-B65B-416F-A1AB-E7D2CE210CCF}"/>
                  </a:ext>
                </a:extLst>
              </p:cNvPr>
              <p:cNvGrpSpPr/>
              <p:nvPr/>
            </p:nvGrpSpPr>
            <p:grpSpPr>
              <a:xfrm>
                <a:off x="3565364" y="4297589"/>
                <a:ext cx="310973" cy="708495"/>
                <a:chOff x="2312988" y="2808288"/>
                <a:chExt cx="490538" cy="1117600"/>
              </a:xfrm>
              <a:solidFill>
                <a:schemeClr val="accent4"/>
              </a:solidFill>
            </p:grpSpPr>
            <p:sp>
              <p:nvSpPr>
                <p:cNvPr id="46" name="îSļídê">
                  <a:extLst>
                    <a:ext uri="{FF2B5EF4-FFF2-40B4-BE49-F238E27FC236}">
                      <a16:creationId xmlns:a16="http://schemas.microsoft.com/office/drawing/2014/main" id="{BC544434-83FF-4207-88E5-62C5286D1C06}"/>
                    </a:ext>
                  </a:extLst>
                </p:cNvPr>
                <p:cNvSpPr/>
                <p:nvPr/>
              </p:nvSpPr>
              <p:spPr bwMode="auto">
                <a:xfrm>
                  <a:off x="2495550" y="3135313"/>
                  <a:ext cx="163513" cy="16351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" name="íṡḷíḋe">
                  <a:extLst>
                    <a:ext uri="{FF2B5EF4-FFF2-40B4-BE49-F238E27FC236}">
                      <a16:creationId xmlns:a16="http://schemas.microsoft.com/office/drawing/2014/main" id="{F32F99A9-3B83-4FE6-BD04-8906C2F1FFA6}"/>
                    </a:ext>
                  </a:extLst>
                </p:cNvPr>
                <p:cNvSpPr/>
                <p:nvPr/>
              </p:nvSpPr>
              <p:spPr bwMode="auto">
                <a:xfrm>
                  <a:off x="2322513" y="3194050"/>
                  <a:ext cx="422275" cy="731838"/>
                </a:xfrm>
                <a:custGeom>
                  <a:avLst/>
                  <a:gdLst/>
                  <a:ahLst/>
                  <a:cxnLst>
                    <a:cxn ang="0">
                      <a:pos x="43" y="34"/>
                    </a:cxn>
                    <a:cxn ang="0">
                      <a:pos x="42" y="25"/>
                    </a:cxn>
                    <a:cxn ang="0">
                      <a:pos x="41" y="20"/>
                    </a:cxn>
                    <a:cxn ang="0">
                      <a:pos x="35" y="14"/>
                    </a:cxn>
                    <a:cxn ang="0">
                      <a:pos x="31" y="13"/>
                    </a:cxn>
                    <a:cxn ang="0">
                      <a:pos x="23" y="13"/>
                    </a:cxn>
                    <a:cxn ang="0">
                      <a:pos x="23" y="13"/>
                    </a:cxn>
                    <a:cxn ang="0">
                      <a:pos x="18" y="13"/>
                    </a:cxn>
                    <a:cxn ang="0">
                      <a:pos x="11" y="13"/>
                    </a:cxn>
                    <a:cxn ang="0">
                      <a:pos x="10" y="12"/>
                    </a:cxn>
                    <a:cxn ang="0">
                      <a:pos x="8" y="9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0" y="5"/>
                    </a:cxn>
                    <a:cxn ang="0">
                      <a:pos x="2" y="10"/>
                    </a:cxn>
                    <a:cxn ang="0">
                      <a:pos x="5" y="15"/>
                    </a:cxn>
                    <a:cxn ang="0">
                      <a:pos x="7" y="17"/>
                    </a:cxn>
                    <a:cxn ang="0">
                      <a:pos x="9" y="19"/>
                    </a:cxn>
                    <a:cxn ang="0">
                      <a:pos x="14" y="19"/>
                    </a:cxn>
                    <a:cxn ang="0">
                      <a:pos x="17" y="39"/>
                    </a:cxn>
                    <a:cxn ang="0">
                      <a:pos x="17" y="40"/>
                    </a:cxn>
                    <a:cxn ang="0">
                      <a:pos x="21" y="76"/>
                    </a:cxn>
                    <a:cxn ang="0">
                      <a:pos x="25" y="45"/>
                    </a:cxn>
                    <a:cxn ang="0">
                      <a:pos x="28" y="72"/>
                    </a:cxn>
                    <a:cxn ang="0">
                      <a:pos x="35" y="72"/>
                    </a:cxn>
                    <a:cxn ang="0">
                      <a:pos x="35" y="40"/>
                    </a:cxn>
                    <a:cxn ang="0">
                      <a:pos x="35" y="23"/>
                    </a:cxn>
                    <a:cxn ang="0">
                      <a:pos x="36" y="26"/>
                    </a:cxn>
                    <a:cxn ang="0">
                      <a:pos x="38" y="37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41" y="43"/>
                    </a:cxn>
                  </a:cxnLst>
                  <a:rect l="0" t="0" r="r" b="b"/>
                  <a:pathLst>
                    <a:path w="44" h="76">
                      <a:moveTo>
                        <a:pt x="44" y="40"/>
                      </a:moveTo>
                      <a:cubicBezTo>
                        <a:pt x="44" y="40"/>
                        <a:pt x="44" y="37"/>
                        <a:pt x="43" y="34"/>
                      </a:cubicBezTo>
                      <a:cubicBezTo>
                        <a:pt x="43" y="32"/>
                        <a:pt x="43" y="30"/>
                        <a:pt x="43" y="28"/>
                      </a:cubicBezTo>
                      <a:cubicBezTo>
                        <a:pt x="43" y="27"/>
                        <a:pt x="42" y="26"/>
                        <a:pt x="42" y="25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2"/>
                        <a:pt x="41" y="20"/>
                        <a:pt x="41" y="20"/>
                      </a:cubicBezTo>
                      <a:cubicBezTo>
                        <a:pt x="40" y="18"/>
                        <a:pt x="38" y="17"/>
                        <a:pt x="37" y="16"/>
                      </a:cubicBezTo>
                      <a:cubicBezTo>
                        <a:pt x="36" y="15"/>
                        <a:pt x="35" y="14"/>
                        <a:pt x="35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3"/>
                        <a:pt x="30" y="13"/>
                        <a:pt x="29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2" y="13"/>
                        <a:pt x="20" y="13"/>
                        <a:pt x="18" y="13"/>
                      </a:cubicBezTo>
                      <a:cubicBezTo>
                        <a:pt x="16" y="13"/>
                        <a:pt x="15" y="13"/>
                        <a:pt x="14" y="13"/>
                      </a:cubicBezTo>
                      <a:cubicBezTo>
                        <a:pt x="13" y="13"/>
                        <a:pt x="12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0" y="12"/>
                      </a:cubicBezTo>
                      <a:cubicBezTo>
                        <a:pt x="10" y="12"/>
                        <a:pt x="10" y="12"/>
                        <a:pt x="10" y="11"/>
                      </a:cubicBezTo>
                      <a:cubicBezTo>
                        <a:pt x="9" y="10"/>
                        <a:pt x="9" y="9"/>
                        <a:pt x="8" y="9"/>
                      </a:cubicBezTo>
                      <a:cubicBezTo>
                        <a:pt x="8" y="7"/>
                        <a:pt x="7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1"/>
                        <a:pt x="4" y="0"/>
                        <a:pt x="2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1" y="8"/>
                        <a:pt x="2" y="9"/>
                        <a:pt x="2" y="10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4"/>
                        <a:pt x="4" y="14"/>
                        <a:pt x="5" y="15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1" y="19"/>
                      </a:cubicBezTo>
                      <a:cubicBezTo>
                        <a:pt x="12" y="19"/>
                        <a:pt x="13" y="19"/>
                        <a:pt x="14" y="19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4"/>
                        <a:pt x="19" y="76"/>
                        <a:pt x="21" y="76"/>
                      </a:cubicBezTo>
                      <a:cubicBezTo>
                        <a:pt x="23" y="76"/>
                        <a:pt x="25" y="74"/>
                        <a:pt x="25" y="7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8" y="74"/>
                        <a:pt x="29" y="76"/>
                        <a:pt x="31" y="76"/>
                      </a:cubicBezTo>
                      <a:cubicBezTo>
                        <a:pt x="34" y="76"/>
                        <a:pt x="35" y="74"/>
                        <a:pt x="35" y="72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6" y="24"/>
                        <a:pt x="36" y="24"/>
                      </a:cubicBezTo>
                      <a:cubicBezTo>
                        <a:pt x="36" y="25"/>
                        <a:pt x="36" y="26"/>
                        <a:pt x="36" y="26"/>
                      </a:cubicBezTo>
                      <a:cubicBezTo>
                        <a:pt x="37" y="28"/>
                        <a:pt x="37" y="29"/>
                        <a:pt x="37" y="31"/>
                      </a:cubicBezTo>
                      <a:cubicBezTo>
                        <a:pt x="37" y="33"/>
                        <a:pt x="37" y="36"/>
                        <a:pt x="38" y="37"/>
                      </a:cubicBezTo>
                      <a:cubicBezTo>
                        <a:pt x="38" y="38"/>
                        <a:pt x="38" y="39"/>
                        <a:pt x="38" y="39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2"/>
                        <a:pt x="39" y="43"/>
                        <a:pt x="41" y="43"/>
                      </a:cubicBezTo>
                      <a:cubicBezTo>
                        <a:pt x="43" y="43"/>
                        <a:pt x="44" y="42"/>
                        <a:pt x="44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" name="ïṥḷíḓe">
                  <a:extLst>
                    <a:ext uri="{FF2B5EF4-FFF2-40B4-BE49-F238E27FC236}">
                      <a16:creationId xmlns:a16="http://schemas.microsoft.com/office/drawing/2014/main" id="{09A4DB9B-4382-4C74-819A-13838C6EC457}"/>
                    </a:ext>
                  </a:extLst>
                </p:cNvPr>
                <p:cNvSpPr/>
                <p:nvPr/>
              </p:nvSpPr>
              <p:spPr bwMode="auto">
                <a:xfrm>
                  <a:off x="2322513" y="3000375"/>
                  <a:ext cx="125413" cy="184150"/>
                </a:xfrm>
                <a:custGeom>
                  <a:avLst/>
                  <a:gdLst/>
                  <a:ahLst/>
                  <a:cxnLst>
                    <a:cxn ang="0">
                      <a:pos x="9" y="1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3" y="18"/>
                    </a:cxn>
                    <a:cxn ang="0">
                      <a:pos x="4" y="19"/>
                    </a:cxn>
                    <a:cxn ang="0">
                      <a:pos x="12" y="17"/>
                    </a:cxn>
                    <a:cxn ang="0">
                      <a:pos x="13" y="16"/>
                    </a:cxn>
                    <a:cxn ang="0">
                      <a:pos x="10" y="1"/>
                    </a:cxn>
                    <a:cxn ang="0">
                      <a:pos x="9" y="1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17"/>
                    </a:cxn>
                    <a:cxn ang="0">
                      <a:pos x="7" y="17"/>
                    </a:cxn>
                    <a:cxn ang="0">
                      <a:pos x="8" y="16"/>
                    </a:cxn>
                    <a:cxn ang="0">
                      <a:pos x="9" y="16"/>
                    </a:cxn>
                    <a:cxn ang="0">
                      <a:pos x="8" y="17"/>
                    </a:cxn>
                    <a:cxn ang="0">
                      <a:pos x="12" y="14"/>
                    </a:cxn>
                    <a:cxn ang="0">
                      <a:pos x="3" y="16"/>
                    </a:cxn>
                    <a:cxn ang="0">
                      <a:pos x="1" y="4"/>
                    </a:cxn>
                    <a:cxn ang="0">
                      <a:pos x="9" y="3"/>
                    </a:cxn>
                    <a:cxn ang="0">
                      <a:pos x="12" y="14"/>
                    </a:cxn>
                  </a:cxnLst>
                  <a:rect l="0" t="0" r="r" b="b"/>
                  <a:pathLst>
                    <a:path w="13" h="19">
                      <a:moveTo>
                        <a:pt x="9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4" y="19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6"/>
                        <a:pt x="13" y="1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lose/>
                      <a:moveTo>
                        <a:pt x="4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4" y="2"/>
                      </a:lnTo>
                      <a:close/>
                      <a:moveTo>
                        <a:pt x="8" y="17"/>
                      </a:move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lose/>
                      <a:moveTo>
                        <a:pt x="12" y="14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9" name="îsḻíḍé">
                  <a:extLst>
                    <a:ext uri="{FF2B5EF4-FFF2-40B4-BE49-F238E27FC236}">
                      <a16:creationId xmlns:a16="http://schemas.microsoft.com/office/drawing/2014/main" id="{770DBB22-557B-4D45-96C9-CE8F52EA0038}"/>
                    </a:ext>
                  </a:extLst>
                </p:cNvPr>
                <p:cNvSpPr/>
                <p:nvPr/>
              </p:nvSpPr>
              <p:spPr bwMode="auto">
                <a:xfrm>
                  <a:off x="2486025" y="2817813"/>
                  <a:ext cx="317500" cy="269875"/>
                </a:xfrm>
                <a:custGeom>
                  <a:avLst/>
                  <a:gdLst/>
                  <a:ahLst/>
                  <a:cxnLst>
                    <a:cxn ang="0">
                      <a:pos x="31" y="5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0" y="20"/>
                    </a:cxn>
                    <a:cxn ang="0">
                      <a:pos x="2" y="23"/>
                    </a:cxn>
                    <a:cxn ang="0">
                      <a:pos x="26" y="28"/>
                    </a:cxn>
                    <a:cxn ang="0">
                      <a:pos x="28" y="26"/>
                    </a:cxn>
                    <a:cxn ang="0">
                      <a:pos x="32" y="8"/>
                    </a:cxn>
                    <a:cxn ang="0">
                      <a:pos x="31" y="5"/>
                    </a:cxn>
                    <a:cxn ang="0">
                      <a:pos x="25" y="26"/>
                    </a:cxn>
                    <a:cxn ang="0">
                      <a:pos x="3" y="21"/>
                    </a:cxn>
                    <a:cxn ang="0">
                      <a:pos x="8" y="2"/>
                    </a:cxn>
                    <a:cxn ang="0">
                      <a:pos x="29" y="7"/>
                    </a:cxn>
                    <a:cxn ang="0">
                      <a:pos x="25" y="26"/>
                    </a:cxn>
                    <a:cxn ang="0">
                      <a:pos x="29" y="18"/>
                    </a:cxn>
                    <a:cxn ang="0">
                      <a:pos x="28" y="17"/>
                    </a:cxn>
                    <a:cxn ang="0">
                      <a:pos x="29" y="16"/>
                    </a:cxn>
                    <a:cxn ang="0">
                      <a:pos x="30" y="17"/>
                    </a:cxn>
                    <a:cxn ang="0">
                      <a:pos x="29" y="18"/>
                    </a:cxn>
                  </a:cxnLst>
                  <a:rect l="0" t="0" r="r" b="b"/>
                  <a:pathLst>
                    <a:path w="33" h="28">
                      <a:moveTo>
                        <a:pt x="31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3"/>
                        <a:pt x="2" y="2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8"/>
                        <a:pt x="28" y="28"/>
                        <a:pt x="28" y="26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2" y="6"/>
                        <a:pt x="31" y="5"/>
                      </a:cubicBezTo>
                      <a:close/>
                      <a:moveTo>
                        <a:pt x="25" y="26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29" y="7"/>
                        <a:pt x="29" y="7"/>
                        <a:pt x="29" y="7"/>
                      </a:cubicBezTo>
                      <a:lnTo>
                        <a:pt x="25" y="26"/>
                      </a:lnTo>
                      <a:close/>
                      <a:moveTo>
                        <a:pt x="29" y="18"/>
                      </a:moveTo>
                      <a:cubicBezTo>
                        <a:pt x="28" y="18"/>
                        <a:pt x="28" y="17"/>
                        <a:pt x="28" y="17"/>
                      </a:cubicBezTo>
                      <a:cubicBezTo>
                        <a:pt x="28" y="16"/>
                        <a:pt x="28" y="16"/>
                        <a:pt x="29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0" name="îsľïḑè">
                  <a:extLst>
                    <a:ext uri="{FF2B5EF4-FFF2-40B4-BE49-F238E27FC236}">
                      <a16:creationId xmlns:a16="http://schemas.microsoft.com/office/drawing/2014/main" id="{82D6F319-B22D-4971-870F-0D512D4D6E51}"/>
                    </a:ext>
                  </a:extLst>
                </p:cNvPr>
                <p:cNvSpPr/>
                <p:nvPr/>
              </p:nvSpPr>
              <p:spPr bwMode="auto">
                <a:xfrm>
                  <a:off x="2697163" y="3203575"/>
                  <a:ext cx="106363" cy="1063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7"/>
                    </a:cxn>
                    <a:cxn ang="0">
                      <a:pos x="2" y="7"/>
                    </a:cxn>
                    <a:cxn ang="0">
                      <a:pos x="0" y="9"/>
                    </a:cxn>
                    <a:cxn ang="0">
                      <a:pos x="2" y="11"/>
                    </a:cxn>
                    <a:cxn ang="0">
                      <a:pos x="4" y="9"/>
                    </a:cxn>
                    <a:cxn ang="0">
                      <a:pos x="4" y="9"/>
                    </a:cxn>
                    <a:cxn ang="0">
                      <a:pos x="4" y="3"/>
                    </a:cxn>
                    <a:cxn ang="0">
                      <a:pos x="10" y="3"/>
                    </a:cxn>
                    <a:cxn ang="0">
                      <a:pos x="10" y="7"/>
                    </a:cxn>
                    <a:cxn ang="0">
                      <a:pos x="9" y="7"/>
                    </a:cxn>
                    <a:cxn ang="0">
                      <a:pos x="6" y="9"/>
                    </a:cxn>
                    <a:cxn ang="0">
                      <a:pos x="9" y="10"/>
                    </a:cxn>
                    <a:cxn ang="0">
                      <a:pos x="11" y="8"/>
                    </a:cxn>
                    <a:cxn ang="0">
                      <a:pos x="11" y="8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0" y="10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51" name="iṧḷíḓè">
                  <a:extLst>
                    <a:ext uri="{FF2B5EF4-FFF2-40B4-BE49-F238E27FC236}">
                      <a16:creationId xmlns:a16="http://schemas.microsoft.com/office/drawing/2014/main" id="{E123A1CC-9085-45C0-B5CE-6F950D88E5B5}"/>
                    </a:ext>
                  </a:extLst>
                </p:cNvPr>
                <p:cNvSpPr/>
                <p:nvPr/>
              </p:nvSpPr>
              <p:spPr bwMode="auto">
                <a:xfrm>
                  <a:off x="2312988" y="28082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4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13"/>
                    </a:cxn>
                    <a:cxn ang="0">
                      <a:pos x="3" y="15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4"/>
                    </a:cxn>
                    <a:cxn ang="0">
                      <a:pos x="14" y="4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9" y="12"/>
                    </a:cxn>
                    <a:cxn ang="0">
                      <a:pos x="13" y="14"/>
                    </a:cxn>
                    <a:cxn ang="0">
                      <a:pos x="15" y="12"/>
                    </a:cxn>
                    <a:cxn ang="0">
                      <a:pos x="15" y="12"/>
                    </a:cxn>
                    <a:cxn ang="0">
                      <a:pos x="16" y="4"/>
                    </a:cxn>
                    <a:cxn ang="0">
                      <a:pos x="16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0"/>
                        <a:pt x="3" y="10"/>
                      </a:cubicBezTo>
                      <a:cubicBezTo>
                        <a:pt x="1" y="10"/>
                        <a:pt x="0" y="11"/>
                        <a:pt x="0" y="13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5" y="14"/>
                        <a:pt x="6" y="14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10"/>
                      </a:cubicBezTo>
                      <a:cubicBezTo>
                        <a:pt x="11" y="10"/>
                        <a:pt x="9" y="11"/>
                        <a:pt x="9" y="12"/>
                      </a:cubicBezTo>
                      <a:cubicBezTo>
                        <a:pt x="9" y="13"/>
                        <a:pt x="11" y="14"/>
                        <a:pt x="13" y="14"/>
                      </a:cubicBezTo>
                      <a:cubicBezTo>
                        <a:pt x="14" y="14"/>
                        <a:pt x="15" y="13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7" name="îşľiḑè">
                <a:extLst>
                  <a:ext uri="{FF2B5EF4-FFF2-40B4-BE49-F238E27FC236}">
                    <a16:creationId xmlns:a16="http://schemas.microsoft.com/office/drawing/2014/main" id="{B0205A85-3EDB-4ADE-9066-8B3F55FB85DE}"/>
                  </a:ext>
                </a:extLst>
              </p:cNvPr>
              <p:cNvGrpSpPr/>
              <p:nvPr/>
            </p:nvGrpSpPr>
            <p:grpSpPr>
              <a:xfrm>
                <a:off x="3517377" y="2555232"/>
                <a:ext cx="470182" cy="463264"/>
                <a:chOff x="2419350" y="1457325"/>
                <a:chExt cx="431800" cy="425450"/>
              </a:xfrm>
              <a:solidFill>
                <a:schemeClr val="accent2"/>
              </a:solidFill>
            </p:grpSpPr>
            <p:sp>
              <p:nvSpPr>
                <p:cNvPr id="44" name="îṧlidè">
                  <a:extLst>
                    <a:ext uri="{FF2B5EF4-FFF2-40B4-BE49-F238E27FC236}">
                      <a16:creationId xmlns:a16="http://schemas.microsoft.com/office/drawing/2014/main" id="{77C9B07E-B25F-44F1-A3BA-8805114FD459}"/>
                    </a:ext>
                  </a:extLst>
                </p:cNvPr>
                <p:cNvSpPr/>
                <p:nvPr/>
              </p:nvSpPr>
              <p:spPr bwMode="auto">
                <a:xfrm>
                  <a:off x="2794000" y="1573213"/>
                  <a:ext cx="57150" cy="49213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4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4"/>
                    </a:cxn>
                    <a:cxn ang="0">
                      <a:pos x="2" y="1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4"/>
                        <a:pt x="5" y="4"/>
                      </a:cubicBezTo>
                      <a:cubicBezTo>
                        <a:pt x="4" y="3"/>
                        <a:pt x="3" y="1"/>
                        <a:pt x="2" y="1"/>
                      </a:cubicBezTo>
                      <a:cubicBezTo>
                        <a:pt x="2" y="0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5" name="iś1îďé">
                  <a:extLst>
                    <a:ext uri="{FF2B5EF4-FFF2-40B4-BE49-F238E27FC236}">
                      <a16:creationId xmlns:a16="http://schemas.microsoft.com/office/drawing/2014/main" id="{C3E5CBD5-2178-46F4-8EDF-C3842828143C}"/>
                    </a:ext>
                  </a:extLst>
                </p:cNvPr>
                <p:cNvSpPr/>
                <p:nvPr/>
              </p:nvSpPr>
              <p:spPr bwMode="auto">
                <a:xfrm>
                  <a:off x="2419350" y="1457325"/>
                  <a:ext cx="412750" cy="425450"/>
                </a:xfrm>
                <a:custGeom>
                  <a:avLst/>
                  <a:gdLst/>
                  <a:ahLst/>
                  <a:cxnLst>
                    <a:cxn ang="0">
                      <a:pos x="41" y="25"/>
                    </a:cxn>
                    <a:cxn ang="0">
                      <a:pos x="36" y="22"/>
                    </a:cxn>
                    <a:cxn ang="0">
                      <a:pos x="38" y="16"/>
                    </a:cxn>
                    <a:cxn ang="0">
                      <a:pos x="38" y="12"/>
                    </a:cxn>
                    <a:cxn ang="0">
                      <a:pos x="39" y="10"/>
                    </a:cxn>
                    <a:cxn ang="0">
                      <a:pos x="33" y="2"/>
                    </a:cxn>
                    <a:cxn ang="0">
                      <a:pos x="31" y="3"/>
                    </a:cxn>
                    <a:cxn ang="0">
                      <a:pos x="30" y="5"/>
                    </a:cxn>
                    <a:cxn ang="0">
                      <a:pos x="29" y="5"/>
                    </a:cxn>
                    <a:cxn ang="0">
                      <a:pos x="25" y="2"/>
                    </a:cxn>
                    <a:cxn ang="0">
                      <a:pos x="22" y="0"/>
                    </a:cxn>
                    <a:cxn ang="0">
                      <a:pos x="9" y="5"/>
                    </a:cxn>
                    <a:cxn ang="0">
                      <a:pos x="14" y="4"/>
                    </a:cxn>
                    <a:cxn ang="0">
                      <a:pos x="15" y="4"/>
                    </a:cxn>
                    <a:cxn ang="0">
                      <a:pos x="14" y="8"/>
                    </a:cxn>
                    <a:cxn ang="0">
                      <a:pos x="17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4" y="8"/>
                    </a:cxn>
                    <a:cxn ang="0">
                      <a:pos x="26" y="11"/>
                    </a:cxn>
                    <a:cxn ang="0">
                      <a:pos x="24" y="11"/>
                    </a:cxn>
                    <a:cxn ang="0">
                      <a:pos x="20" y="12"/>
                    </a:cxn>
                    <a:cxn ang="0">
                      <a:pos x="23" y="12"/>
                    </a:cxn>
                    <a:cxn ang="0">
                      <a:pos x="19" y="15"/>
                    </a:cxn>
                    <a:cxn ang="0">
                      <a:pos x="17" y="20"/>
                    </a:cxn>
                    <a:cxn ang="0">
                      <a:pos x="13" y="19"/>
                    </a:cxn>
                    <a:cxn ang="0">
                      <a:pos x="13" y="23"/>
                    </a:cxn>
                    <a:cxn ang="0">
                      <a:pos x="15" y="24"/>
                    </a:cxn>
                    <a:cxn ang="0">
                      <a:pos x="17" y="27"/>
                    </a:cxn>
                    <a:cxn ang="0">
                      <a:pos x="14" y="25"/>
                    </a:cxn>
                    <a:cxn ang="0">
                      <a:pos x="9" y="23"/>
                    </a:cxn>
                    <a:cxn ang="0">
                      <a:pos x="6" y="18"/>
                    </a:cxn>
                    <a:cxn ang="0">
                      <a:pos x="4" y="11"/>
                    </a:cxn>
                    <a:cxn ang="0">
                      <a:pos x="18" y="44"/>
                    </a:cxn>
                    <a:cxn ang="0">
                      <a:pos x="19" y="37"/>
                    </a:cxn>
                    <a:cxn ang="0">
                      <a:pos x="16" y="31"/>
                    </a:cxn>
                    <a:cxn ang="0">
                      <a:pos x="18" y="28"/>
                    </a:cxn>
                    <a:cxn ang="0">
                      <a:pos x="22" y="28"/>
                    </a:cxn>
                    <a:cxn ang="0">
                      <a:pos x="26" y="31"/>
                    </a:cxn>
                    <a:cxn ang="0">
                      <a:pos x="28" y="33"/>
                    </a:cxn>
                    <a:cxn ang="0">
                      <a:pos x="30" y="35"/>
                    </a:cxn>
                    <a:cxn ang="0">
                      <a:pos x="25" y="40"/>
                    </a:cxn>
                    <a:cxn ang="0">
                      <a:pos x="22" y="42"/>
                    </a:cxn>
                    <a:cxn ang="0">
                      <a:pos x="23" y="44"/>
                    </a:cxn>
                    <a:cxn ang="0">
                      <a:pos x="42" y="28"/>
                    </a:cxn>
                    <a:cxn ang="0">
                      <a:pos x="23" y="12"/>
                    </a:cxn>
                    <a:cxn ang="0">
                      <a:pos x="22" y="14"/>
                    </a:cxn>
                    <a:cxn ang="0">
                      <a:pos x="32" y="4"/>
                    </a:cxn>
                    <a:cxn ang="0">
                      <a:pos x="35" y="5"/>
                    </a:cxn>
                  </a:cxnLst>
                  <a:rect l="0" t="0" r="r" b="b"/>
                  <a:pathLst>
                    <a:path w="43" h="44">
                      <a:moveTo>
                        <a:pt x="42" y="28"/>
                      </a:moveTo>
                      <a:cubicBezTo>
                        <a:pt x="42" y="27"/>
                        <a:pt x="42" y="26"/>
                        <a:pt x="42" y="26"/>
                      </a:cubicBezTo>
                      <a:cubicBezTo>
                        <a:pt x="42" y="26"/>
                        <a:pt x="41" y="25"/>
                        <a:pt x="41" y="25"/>
                      </a:cubicBezTo>
                      <a:cubicBezTo>
                        <a:pt x="41" y="24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6"/>
                      </a:cubicBezTo>
                      <a:cubicBezTo>
                        <a:pt x="38" y="26"/>
                        <a:pt x="36" y="22"/>
                        <a:pt x="36" y="22"/>
                      </a:cubicBezTo>
                      <a:cubicBezTo>
                        <a:pt x="36" y="22"/>
                        <a:pt x="36" y="21"/>
                        <a:pt x="36" y="20"/>
                      </a:cubicBezTo>
                      <a:cubicBezTo>
                        <a:pt x="36" y="19"/>
                        <a:pt x="37" y="18"/>
                        <a:pt x="37" y="18"/>
                      </a:cubicBezTo>
                      <a:cubicBezTo>
                        <a:pt x="37" y="18"/>
                        <a:pt x="37" y="17"/>
                        <a:pt x="38" y="16"/>
                      </a:cubicBezTo>
                      <a:cubicBezTo>
                        <a:pt x="38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8" y="14"/>
                      </a:cubicBezTo>
                      <a:cubicBezTo>
                        <a:pt x="37" y="13"/>
                        <a:pt x="37" y="13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0"/>
                        <a:pt x="39" y="10"/>
                      </a:cubicBezTo>
                      <a:cubicBezTo>
                        <a:pt x="39" y="10"/>
                        <a:pt x="40" y="10"/>
                        <a:pt x="40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39" y="7"/>
                        <a:pt x="36" y="4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1" y="3"/>
                        <a:pt x="31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5"/>
                      </a:cubicBezTo>
                      <a:cubicBezTo>
                        <a:pt x="28" y="5"/>
                        <a:pt x="28" y="5"/>
                        <a:pt x="27" y="5"/>
                      </a:cubicBezTo>
                      <a:cubicBezTo>
                        <a:pt x="27" y="5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2"/>
                      </a:cubicBezTo>
                      <a:cubicBezTo>
                        <a:pt x="26" y="2"/>
                        <a:pt x="24" y="1"/>
                        <a:pt x="24" y="1"/>
                      </a:cubicBezTo>
                      <a:cubicBezTo>
                        <a:pt x="24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8" y="0"/>
                        <a:pt x="13" y="1"/>
                        <a:pt x="10" y="4"/>
                      </a:cubicBezTo>
                      <a:cubicBezTo>
                        <a:pt x="11" y="4"/>
                        <a:pt x="12" y="3"/>
                        <a:pt x="11" y="4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5" y="4"/>
                      </a:cubicBezTo>
                      <a:cubicBezTo>
                        <a:pt x="15" y="5"/>
                        <a:pt x="17" y="5"/>
                        <a:pt x="16" y="5"/>
                      </a:cubicBezTo>
                      <a:cubicBezTo>
                        <a:pt x="14" y="6"/>
                        <a:pt x="12" y="7"/>
                        <a:pt x="13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5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10"/>
                        <a:pt x="18" y="9"/>
                        <a:pt x="18" y="9"/>
                      </a:cubicBezTo>
                      <a:cubicBezTo>
                        <a:pt x="18" y="8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5"/>
                        <a:pt x="20" y="6"/>
                      </a:cubicBezTo>
                      <a:cubicBezTo>
                        <a:pt x="20" y="6"/>
                        <a:pt x="20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9"/>
                        <a:pt x="25" y="8"/>
                        <a:pt x="25" y="9"/>
                      </a:cubicBezTo>
                      <a:cubicBezTo>
                        <a:pt x="25" y="11"/>
                        <a:pt x="25" y="11"/>
                        <a:pt x="26" y="11"/>
                      </a:cubicBezTo>
                      <a:cubicBezTo>
                        <a:pt x="26" y="11"/>
                        <a:pt x="27" y="11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5" y="10"/>
                        <a:pt x="24" y="10"/>
                      </a:cubicBezTo>
                      <a:cubicBezTo>
                        <a:pt x="24" y="10"/>
                        <a:pt x="22" y="10"/>
                        <a:pt x="22" y="10"/>
                      </a:cubicBezTo>
                      <a:cubicBezTo>
                        <a:pt x="22" y="10"/>
                        <a:pt x="20" y="11"/>
                        <a:pt x="20" y="12"/>
                      </a:cubicBezTo>
                      <a:cubicBezTo>
                        <a:pt x="20" y="12"/>
                        <a:pt x="22" y="11"/>
                        <a:pt x="22" y="11"/>
                      </a:cubicBezTo>
                      <a:cubicBezTo>
                        <a:pt x="22" y="12"/>
                        <a:pt x="22" y="11"/>
                        <a:pt x="22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2" y="13"/>
                      </a:cubicBezTo>
                      <a:cubicBezTo>
                        <a:pt x="21" y="13"/>
                        <a:pt x="20" y="13"/>
                        <a:pt x="20" y="14"/>
                      </a:cubicBezTo>
                      <a:cubicBezTo>
                        <a:pt x="20" y="14"/>
                        <a:pt x="19" y="14"/>
                        <a:pt x="19" y="15"/>
                      </a:cubicBezTo>
                      <a:cubicBezTo>
                        <a:pt x="18" y="16"/>
                        <a:pt x="19" y="16"/>
                        <a:pt x="18" y="16"/>
                      </a:cubicBezTo>
                      <a:cubicBezTo>
                        <a:pt x="18" y="17"/>
                        <a:pt x="16" y="18"/>
                        <a:pt x="16" y="19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19"/>
                        <a:pt x="15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3" y="19"/>
                        <a:pt x="11" y="19"/>
                        <a:pt x="11" y="20"/>
                      </a:cubicBezTo>
                      <a:cubicBezTo>
                        <a:pt x="11" y="20"/>
                        <a:pt x="10" y="23"/>
                        <a:pt x="12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4" y="22"/>
                        <a:pt x="14" y="22"/>
                      </a:cubicBezTo>
                      <a:cubicBezTo>
                        <a:pt x="14" y="22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5" y="24"/>
                        <a:pt x="16" y="25"/>
                        <a:pt x="16" y="26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5" y="26"/>
                        <a:pt x="14" y="25"/>
                        <a:pt x="14" y="25"/>
                      </a:cubicBezTo>
                      <a:cubicBezTo>
                        <a:pt x="14" y="25"/>
                        <a:pt x="13" y="25"/>
                        <a:pt x="13" y="25"/>
                      </a:cubicBezTo>
                      <a:cubicBezTo>
                        <a:pt x="12" y="24"/>
                        <a:pt x="13" y="24"/>
                        <a:pt x="12" y="24"/>
                      </a:cubicBezTo>
                      <a:cubicBezTo>
                        <a:pt x="11" y="24"/>
                        <a:pt x="10" y="24"/>
                        <a:pt x="9" y="23"/>
                      </a:cubicBezTo>
                      <a:cubicBezTo>
                        <a:pt x="9" y="23"/>
                        <a:pt x="8" y="22"/>
                        <a:pt x="8" y="22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5" y="18"/>
                        <a:pt x="5" y="18"/>
                        <a:pt x="4" y="17"/>
                      </a:cubicBezTo>
                      <a:cubicBezTo>
                        <a:pt x="4" y="15"/>
                        <a:pt x="5" y="13"/>
                        <a:pt x="5" y="13"/>
                      </a:cubicBezTo>
                      <a:cubicBezTo>
                        <a:pt x="4" y="12"/>
                        <a:pt x="5" y="11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4"/>
                        <a:pt x="0" y="18"/>
                        <a:pt x="0" y="22"/>
                      </a:cubicBezTo>
                      <a:cubicBezTo>
                        <a:pt x="0" y="33"/>
                        <a:pt x="8" y="42"/>
                        <a:pt x="18" y="44"/>
                      </a:cubicBezTo>
                      <a:cubicBezTo>
                        <a:pt x="18" y="44"/>
                        <a:pt x="18" y="44"/>
                        <a:pt x="18" y="43"/>
                      </a:cubicBezTo>
                      <a:cubicBezTo>
                        <a:pt x="18" y="42"/>
                        <a:pt x="18" y="41"/>
                        <a:pt x="19" y="39"/>
                      </a:cubicBezTo>
                      <a:cubicBezTo>
                        <a:pt x="19" y="38"/>
                        <a:pt x="19" y="37"/>
                        <a:pt x="19" y="37"/>
                      </a:cubicBezTo>
                      <a:cubicBezTo>
                        <a:pt x="19" y="37"/>
                        <a:pt x="17" y="37"/>
                        <a:pt x="17" y="36"/>
                      </a:cubicBezTo>
                      <a:cubicBezTo>
                        <a:pt x="17" y="36"/>
                        <a:pt x="15" y="33"/>
                        <a:pt x="15" y="32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1"/>
                        <a:pt x="16" y="30"/>
                        <a:pt x="16" y="29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20" y="28"/>
                        <a:pt x="21" y="28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2" y="28"/>
                        <a:pt x="23" y="29"/>
                        <a:pt x="24" y="29"/>
                      </a:cubicBezTo>
                      <a:cubicBezTo>
                        <a:pt x="24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1"/>
                        <a:pt x="27" y="32"/>
                        <a:pt x="28" y="33"/>
                      </a:cubicBezTo>
                      <a:cubicBezTo>
                        <a:pt x="28" y="33"/>
                        <a:pt x="30" y="33"/>
                        <a:pt x="30" y="33"/>
                      </a:cubicBezTo>
                      <a:cubicBezTo>
                        <a:pt x="30" y="33"/>
                        <a:pt x="31" y="33"/>
                        <a:pt x="31" y="34"/>
                      </a:cubicBezTo>
                      <a:cubicBezTo>
                        <a:pt x="30" y="34"/>
                        <a:pt x="30" y="35"/>
                        <a:pt x="30" y="35"/>
                      </a:cubicBezTo>
                      <a:cubicBezTo>
                        <a:pt x="30" y="35"/>
                        <a:pt x="29" y="37"/>
                        <a:pt x="28" y="38"/>
                      </a:cubicBezTo>
                      <a:cubicBezTo>
                        <a:pt x="28" y="39"/>
                        <a:pt x="28" y="38"/>
                        <a:pt x="27" y="39"/>
                      </a:cubicBezTo>
                      <a:cubicBezTo>
                        <a:pt x="26" y="39"/>
                        <a:pt x="26" y="39"/>
                        <a:pt x="25" y="40"/>
                      </a:cubicBezTo>
                      <a:cubicBezTo>
                        <a:pt x="25" y="41"/>
                        <a:pt x="24" y="41"/>
                        <a:pt x="23" y="41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22" y="42"/>
                        <a:pt x="21" y="43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1" y="44"/>
                        <a:pt x="22" y="44"/>
                        <a:pt x="23" y="44"/>
                      </a:cubicBezTo>
                      <a:cubicBezTo>
                        <a:pt x="30" y="44"/>
                        <a:pt x="37" y="40"/>
                        <a:pt x="41" y="34"/>
                      </a:cubicBezTo>
                      <a:cubicBezTo>
                        <a:pt x="41" y="34"/>
                        <a:pt x="42" y="32"/>
                        <a:pt x="42" y="31"/>
                      </a:cubicBezTo>
                      <a:cubicBezTo>
                        <a:pt x="42" y="30"/>
                        <a:pt x="43" y="28"/>
                        <a:pt x="42" y="28"/>
                      </a:cubicBezTo>
                      <a:close/>
                      <a:moveTo>
                        <a:pt x="22" y="14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3" y="13"/>
                        <a:pt x="23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3" y="13"/>
                        <a:pt x="22" y="14"/>
                      </a:cubicBezTo>
                      <a:close/>
                      <a:moveTo>
                        <a:pt x="33" y="5"/>
                      </a:moveTo>
                      <a:cubicBezTo>
                        <a:pt x="33" y="5"/>
                        <a:pt x="33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4" y="4"/>
                        <a:pt x="35" y="5"/>
                      </a:cubicBezTo>
                      <a:cubicBezTo>
                        <a:pt x="35" y="5"/>
                        <a:pt x="34" y="5"/>
                        <a:pt x="3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18" name="is1iḑè">
                <a:extLst>
                  <a:ext uri="{FF2B5EF4-FFF2-40B4-BE49-F238E27FC236}">
                    <a16:creationId xmlns:a16="http://schemas.microsoft.com/office/drawing/2014/main" id="{94094B91-FEDC-4734-8177-65CF6FD0B6A8}"/>
                  </a:ext>
                </a:extLst>
              </p:cNvPr>
              <p:cNvSpPr/>
              <p:nvPr/>
            </p:nvSpPr>
            <p:spPr>
              <a:xfrm>
                <a:off x="4225056" y="2044736"/>
                <a:ext cx="3467065" cy="3467065"/>
              </a:xfrm>
              <a:prstGeom prst="arc">
                <a:avLst>
                  <a:gd name="adj1" fmla="val 226208"/>
                  <a:gd name="adj2" fmla="val 21458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19" name="ïsḻíďe">
                <a:extLst>
                  <a:ext uri="{FF2B5EF4-FFF2-40B4-BE49-F238E27FC236}">
                    <a16:creationId xmlns:a16="http://schemas.microsoft.com/office/drawing/2014/main" id="{1B12A423-2ACE-44C8-BD58-D60D70950C82}"/>
                  </a:ext>
                </a:extLst>
              </p:cNvPr>
              <p:cNvGrpSpPr/>
              <p:nvPr/>
            </p:nvGrpSpPr>
            <p:grpSpPr>
              <a:xfrm>
                <a:off x="7068413" y="2013377"/>
                <a:ext cx="988296" cy="531959"/>
                <a:chOff x="7068413" y="2013377"/>
                <a:chExt cx="988296" cy="531959"/>
              </a:xfrm>
            </p:grpSpPr>
            <p:grpSp>
              <p:nvGrpSpPr>
                <p:cNvPr id="38" name="îśľïḍè">
                  <a:extLst>
                    <a:ext uri="{FF2B5EF4-FFF2-40B4-BE49-F238E27FC236}">
                      <a16:creationId xmlns:a16="http://schemas.microsoft.com/office/drawing/2014/main" id="{8AABEE8F-396E-46A6-ACBF-65A29663A7DD}"/>
                    </a:ext>
                  </a:extLst>
                </p:cNvPr>
                <p:cNvGrpSpPr/>
                <p:nvPr/>
              </p:nvGrpSpPr>
              <p:grpSpPr>
                <a:xfrm>
                  <a:off x="7518747" y="2116055"/>
                  <a:ext cx="537962" cy="429281"/>
                  <a:chOff x="6157913" y="1457325"/>
                  <a:chExt cx="471488" cy="376238"/>
                </a:xfrm>
                <a:solidFill>
                  <a:schemeClr val="accent1"/>
                </a:solidFill>
              </p:grpSpPr>
              <p:sp>
                <p:nvSpPr>
                  <p:cNvPr id="42" name="îśḷïďe">
                    <a:extLst>
                      <a:ext uri="{FF2B5EF4-FFF2-40B4-BE49-F238E27FC236}">
                        <a16:creationId xmlns:a16="http://schemas.microsoft.com/office/drawing/2014/main" id="{C2CFAC15-D691-44DD-9708-A3EA22832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7913" y="1563688"/>
                    <a:ext cx="471488" cy="269875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46" y="28"/>
                      </a:cxn>
                      <a:cxn ang="0">
                        <a:pos x="46" y="0"/>
                      </a:cxn>
                      <a:cxn ang="0">
                        <a:pos x="37" y="4"/>
                      </a:cxn>
                      <a:cxn ang="0">
                        <a:pos x="37" y="7"/>
                      </a:cxn>
                      <a:cxn ang="0">
                        <a:pos x="32" y="5"/>
                      </a:cxn>
                      <a:cxn ang="0">
                        <a:pos x="37" y="9"/>
                      </a:cxn>
                      <a:cxn ang="0">
                        <a:pos x="37" y="12"/>
                      </a:cxn>
                      <a:cxn ang="0">
                        <a:pos x="32" y="10"/>
                      </a:cxn>
                      <a:cxn ang="0">
                        <a:pos x="37" y="14"/>
                      </a:cxn>
                      <a:cxn ang="0">
                        <a:pos x="37" y="17"/>
                      </a:cxn>
                      <a:cxn ang="0">
                        <a:pos x="32" y="15"/>
                      </a:cxn>
                      <a:cxn ang="0">
                        <a:pos x="30" y="4"/>
                      </a:cxn>
                      <a:cxn ang="0">
                        <a:pos x="30" y="7"/>
                      </a:cxn>
                      <a:cxn ang="0">
                        <a:pos x="26" y="5"/>
                      </a:cxn>
                      <a:cxn ang="0">
                        <a:pos x="30" y="9"/>
                      </a:cxn>
                      <a:cxn ang="0">
                        <a:pos x="30" y="12"/>
                      </a:cxn>
                      <a:cxn ang="0">
                        <a:pos x="26" y="10"/>
                      </a:cxn>
                      <a:cxn ang="0">
                        <a:pos x="30" y="14"/>
                      </a:cxn>
                      <a:cxn ang="0">
                        <a:pos x="30" y="17"/>
                      </a:cxn>
                      <a:cxn ang="0">
                        <a:pos x="26" y="15"/>
                      </a:cxn>
                      <a:cxn ang="0">
                        <a:pos x="24" y="4"/>
                      </a:cxn>
                      <a:cxn ang="0">
                        <a:pos x="24" y="7"/>
                      </a:cxn>
                      <a:cxn ang="0">
                        <a:pos x="19" y="5"/>
                      </a:cxn>
                      <a:cxn ang="0">
                        <a:pos x="24" y="9"/>
                      </a:cxn>
                      <a:cxn ang="0">
                        <a:pos x="24" y="12"/>
                      </a:cxn>
                      <a:cxn ang="0">
                        <a:pos x="19" y="10"/>
                      </a:cxn>
                      <a:cxn ang="0">
                        <a:pos x="24" y="14"/>
                      </a:cxn>
                      <a:cxn ang="0">
                        <a:pos x="24" y="17"/>
                      </a:cxn>
                      <a:cxn ang="0">
                        <a:pos x="19" y="15"/>
                      </a:cxn>
                      <a:cxn ang="0">
                        <a:pos x="17" y="4"/>
                      </a:cxn>
                      <a:cxn ang="0">
                        <a:pos x="17" y="7"/>
                      </a:cxn>
                      <a:cxn ang="0">
                        <a:pos x="12" y="5"/>
                      </a:cxn>
                      <a:cxn ang="0">
                        <a:pos x="17" y="9"/>
                      </a:cxn>
                      <a:cxn ang="0">
                        <a:pos x="17" y="12"/>
                      </a:cxn>
                      <a:cxn ang="0">
                        <a:pos x="12" y="10"/>
                      </a:cxn>
                      <a:cxn ang="0">
                        <a:pos x="17" y="14"/>
                      </a:cxn>
                      <a:cxn ang="0">
                        <a:pos x="17" y="17"/>
                      </a:cxn>
                      <a:cxn ang="0">
                        <a:pos x="12" y="15"/>
                      </a:cxn>
                      <a:cxn ang="0">
                        <a:pos x="6" y="17"/>
                      </a:cxn>
                      <a:cxn ang="0">
                        <a:pos x="6" y="14"/>
                      </a:cxn>
                      <a:cxn ang="0">
                        <a:pos x="10" y="16"/>
                      </a:cxn>
                      <a:cxn ang="0">
                        <a:pos x="6" y="12"/>
                      </a:cxn>
                      <a:cxn ang="0">
                        <a:pos x="6" y="9"/>
                      </a:cxn>
                      <a:cxn ang="0">
                        <a:pos x="10" y="12"/>
                      </a:cxn>
                      <a:cxn ang="0">
                        <a:pos x="6" y="7"/>
                      </a:cxn>
                      <a:cxn ang="0">
                        <a:pos x="6" y="4"/>
                      </a:cxn>
                      <a:cxn ang="0">
                        <a:pos x="10" y="7"/>
                      </a:cxn>
                      <a:cxn ang="0">
                        <a:pos x="12" y="24"/>
                      </a:cxn>
                      <a:cxn ang="0">
                        <a:pos x="12" y="20"/>
                      </a:cxn>
                      <a:cxn ang="0">
                        <a:pos x="38" y="23"/>
                      </a:cxn>
                      <a:cxn ang="0">
                        <a:pos x="39" y="17"/>
                      </a:cxn>
                      <a:cxn ang="0">
                        <a:pos x="39" y="14"/>
                      </a:cxn>
                      <a:cxn ang="0">
                        <a:pos x="44" y="16"/>
                      </a:cxn>
                      <a:cxn ang="0">
                        <a:pos x="39" y="12"/>
                      </a:cxn>
                      <a:cxn ang="0">
                        <a:pos x="39" y="9"/>
                      </a:cxn>
                      <a:cxn ang="0">
                        <a:pos x="44" y="12"/>
                      </a:cxn>
                      <a:cxn ang="0">
                        <a:pos x="39" y="7"/>
                      </a:cxn>
                      <a:cxn ang="0">
                        <a:pos x="39" y="4"/>
                      </a:cxn>
                      <a:cxn ang="0">
                        <a:pos x="44" y="7"/>
                      </a:cxn>
                    </a:cxnLst>
                    <a:rect l="0" t="0" r="r" b="b"/>
                    <a:pathLst>
                      <a:path w="49" h="28">
                        <a:moveTo>
                          <a:pt x="46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7"/>
                          <a:pt x="2" y="28"/>
                          <a:pt x="3" y="28"/>
                        </a:cubicBezTo>
                        <a:cubicBezTo>
                          <a:pt x="46" y="28"/>
                          <a:pt x="46" y="28"/>
                          <a:pt x="46" y="28"/>
                        </a:cubicBezTo>
                        <a:cubicBezTo>
                          <a:pt x="48" y="28"/>
                          <a:pt x="49" y="27"/>
                          <a:pt x="49" y="25"/>
                        </a:cubicBezTo>
                        <a:cubicBezTo>
                          <a:pt x="49" y="4"/>
                          <a:pt x="49" y="4"/>
                          <a:pt x="49" y="4"/>
                        </a:cubicBezTo>
                        <a:cubicBezTo>
                          <a:pt x="49" y="2"/>
                          <a:pt x="48" y="0"/>
                          <a:pt x="46" y="0"/>
                        </a:cubicBezTo>
                        <a:close/>
                        <a:moveTo>
                          <a:pt x="32" y="5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lnTo>
                          <a:pt x="32" y="5"/>
                        </a:lnTo>
                        <a:close/>
                        <a:moveTo>
                          <a:pt x="32" y="10"/>
                        </a:moveTo>
                        <a:cubicBezTo>
                          <a:pt x="32" y="9"/>
                          <a:pt x="32" y="9"/>
                          <a:pt x="32" y="9"/>
                        </a:cubicBezTo>
                        <a:cubicBezTo>
                          <a:pt x="37" y="9"/>
                          <a:pt x="37" y="9"/>
                          <a:pt x="37" y="9"/>
                        </a:cubicBez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lnTo>
                          <a:pt x="32" y="10"/>
                        </a:lnTo>
                        <a:close/>
                        <a:moveTo>
                          <a:pt x="32" y="15"/>
                        </a:moveTo>
                        <a:cubicBezTo>
                          <a:pt x="32" y="14"/>
                          <a:pt x="32" y="14"/>
                          <a:pt x="32" y="14"/>
                        </a:cubicBezTo>
                        <a:cubicBezTo>
                          <a:pt x="37" y="14"/>
                          <a:pt x="37" y="14"/>
                          <a:pt x="37" y="14"/>
                        </a:cubicBezTo>
                        <a:cubicBezTo>
                          <a:pt x="37" y="15"/>
                          <a:pt x="37" y="15"/>
                          <a:pt x="37" y="15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cubicBezTo>
                          <a:pt x="32" y="17"/>
                          <a:pt x="32" y="17"/>
                          <a:pt x="32" y="17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5"/>
                        </a:lnTo>
                        <a:close/>
                        <a:moveTo>
                          <a:pt x="26" y="5"/>
                        </a:moveTo>
                        <a:cubicBezTo>
                          <a:pt x="26" y="4"/>
                          <a:pt x="26" y="4"/>
                          <a:pt x="26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5"/>
                          <a:pt x="30" y="5"/>
                          <a:pt x="30" y="5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lnTo>
                          <a:pt x="26" y="5"/>
                        </a:lnTo>
                        <a:close/>
                        <a:moveTo>
                          <a:pt x="26" y="10"/>
                        </a:move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30" y="9"/>
                          <a:pt x="30" y="9"/>
                          <a:pt x="30" y="9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lnTo>
                          <a:pt x="26" y="10"/>
                        </a:lnTo>
                        <a:close/>
                        <a:moveTo>
                          <a:pt x="26" y="15"/>
                        </a:move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5"/>
                          <a:pt x="30" y="15"/>
                          <a:pt x="30" y="15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lnTo>
                          <a:pt x="26" y="15"/>
                        </a:lnTo>
                        <a:close/>
                        <a:moveTo>
                          <a:pt x="19" y="5"/>
                        </a:move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lnTo>
                          <a:pt x="19" y="5"/>
                        </a:lnTo>
                        <a:close/>
                        <a:moveTo>
                          <a:pt x="19" y="10"/>
                        </a:move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lnTo>
                          <a:pt x="19" y="10"/>
                        </a:lnTo>
                        <a:close/>
                        <a:moveTo>
                          <a:pt x="19" y="15"/>
                        </a:moveTo>
                        <a:cubicBezTo>
                          <a:pt x="19" y="14"/>
                          <a:pt x="19" y="14"/>
                          <a:pt x="19" y="14"/>
                        </a:cubicBezTo>
                        <a:cubicBezTo>
                          <a:pt x="24" y="14"/>
                          <a:pt x="24" y="14"/>
                          <a:pt x="24" y="14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19" y="17"/>
                          <a:pt x="19" y="17"/>
                          <a:pt x="19" y="17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lnTo>
                          <a:pt x="19" y="15"/>
                        </a:lnTo>
                        <a:close/>
                        <a:moveTo>
                          <a:pt x="12" y="5"/>
                        </a:move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3" y="7"/>
                          <a:pt x="13" y="7"/>
                          <a:pt x="13" y="7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lnTo>
                          <a:pt x="12" y="5"/>
                        </a:lnTo>
                        <a:close/>
                        <a:moveTo>
                          <a:pt x="12" y="10"/>
                        </a:moveTo>
                        <a:cubicBezTo>
                          <a:pt x="13" y="9"/>
                          <a:pt x="13" y="9"/>
                          <a:pt x="13" y="9"/>
                        </a:cubicBezTo>
                        <a:cubicBezTo>
                          <a:pt x="17" y="9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lnTo>
                          <a:pt x="12" y="10"/>
                        </a:lnTo>
                        <a:close/>
                        <a:moveTo>
                          <a:pt x="12" y="15"/>
                        </a:moveTo>
                        <a:cubicBezTo>
                          <a:pt x="13" y="14"/>
                          <a:pt x="13" y="14"/>
                          <a:pt x="13" y="14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7" y="15"/>
                          <a:pt x="17" y="15"/>
                          <a:pt x="17" y="15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lnTo>
                          <a:pt x="12" y="15"/>
                        </a:lnTo>
                        <a:close/>
                        <a:moveTo>
                          <a:pt x="10" y="16"/>
                        </a:move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5"/>
                          <a:pt x="10" y="15"/>
                          <a:pt x="10" y="15"/>
                        </a:cubicBezTo>
                        <a:lnTo>
                          <a:pt x="10" y="16"/>
                        </a:lnTo>
                        <a:close/>
                        <a:moveTo>
                          <a:pt x="10" y="12"/>
                        </a:move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lnTo>
                          <a:pt x="10" y="12"/>
                        </a:lnTo>
                        <a:close/>
                        <a:moveTo>
                          <a:pt x="10" y="7"/>
                        </a:move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lnTo>
                          <a:pt x="10" y="7"/>
                        </a:lnTo>
                        <a:close/>
                        <a:moveTo>
                          <a:pt x="38" y="23"/>
                        </a:moveTo>
                        <a:cubicBezTo>
                          <a:pt x="38" y="24"/>
                          <a:pt x="38" y="24"/>
                          <a:pt x="38" y="24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11" y="24"/>
                          <a:pt x="11" y="24"/>
                          <a:pt x="11" y="23"/>
                        </a:cubicBezTo>
                        <a:cubicBezTo>
                          <a:pt x="11" y="21"/>
                          <a:pt x="11" y="21"/>
                          <a:pt x="11" y="21"/>
                        </a:cubicBezTo>
                        <a:cubicBezTo>
                          <a:pt x="11" y="20"/>
                          <a:pt x="11" y="20"/>
                          <a:pt x="12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1"/>
                        </a:cubicBezTo>
                        <a:lnTo>
                          <a:pt x="38" y="23"/>
                        </a:lnTo>
                        <a:close/>
                        <a:moveTo>
                          <a:pt x="44" y="16"/>
                        </a:moveTo>
                        <a:cubicBezTo>
                          <a:pt x="43" y="17"/>
                          <a:pt x="43" y="17"/>
                          <a:pt x="43" y="17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9" y="16"/>
                          <a:pt x="39" y="16"/>
                          <a:pt x="39" y="16"/>
                        </a:cubicBezTo>
                        <a:cubicBezTo>
                          <a:pt x="39" y="15"/>
                          <a:pt x="39" y="15"/>
                          <a:pt x="39" y="15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43" y="14"/>
                          <a:pt x="43" y="14"/>
                          <a:pt x="43" y="14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lnTo>
                          <a:pt x="44" y="16"/>
                        </a:ln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lnTo>
                          <a:pt x="44" y="12"/>
                        </a:lnTo>
                        <a:close/>
                        <a:moveTo>
                          <a:pt x="44" y="7"/>
                        </a:move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9" y="4"/>
                          <a:pt x="39" y="4"/>
                          <a:pt x="39" y="4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4" y="5"/>
                          <a:pt x="44" y="5"/>
                          <a:pt x="44" y="5"/>
                        </a:cubicBezTo>
                        <a:lnTo>
                          <a:pt x="44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  <p:sp>
                <p:nvSpPr>
                  <p:cNvPr id="43" name="îṥḷîḋè">
                    <a:extLst>
                      <a:ext uri="{FF2B5EF4-FFF2-40B4-BE49-F238E27FC236}">
                        <a16:creationId xmlns:a16="http://schemas.microsoft.com/office/drawing/2014/main" id="{B5EEE50A-0407-4598-975B-92ADFC3C15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5538" y="1457325"/>
                    <a:ext cx="241300" cy="106363"/>
                  </a:xfrm>
                  <a:custGeom>
                    <a:avLst/>
                    <a:gdLst/>
                    <a:ahLst/>
                    <a:cxnLst>
                      <a:cxn ang="0">
                        <a:pos x="5" y="9"/>
                      </a:cxn>
                      <a:cxn ang="0">
                        <a:pos x="9" y="8"/>
                      </a:cxn>
                      <a:cxn ang="0">
                        <a:pos x="19" y="6"/>
                      </a:cxn>
                      <a:cxn ang="0">
                        <a:pos x="25" y="2"/>
                      </a:cxn>
                      <a:cxn ang="0">
                        <a:pos x="25" y="0"/>
                      </a:cxn>
                      <a:cxn ang="0">
                        <a:pos x="23" y="0"/>
                      </a:cxn>
                      <a:cxn ang="0">
                        <a:pos x="18" y="3"/>
                      </a:cxn>
                      <a:cxn ang="0">
                        <a:pos x="9" y="5"/>
                      </a:cxn>
                      <a:cxn ang="0">
                        <a:pos x="4" y="6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4" y="11"/>
                      </a:cxn>
                      <a:cxn ang="0">
                        <a:pos x="5" y="9"/>
                      </a:cxn>
                    </a:cxnLst>
                    <a:rect l="0" t="0" r="r" b="b"/>
                    <a:pathLst>
                      <a:path w="25" h="11">
                        <a:moveTo>
                          <a:pt x="5" y="9"/>
                        </a:moveTo>
                        <a:cubicBezTo>
                          <a:pt x="6" y="8"/>
                          <a:pt x="8" y="8"/>
                          <a:pt x="9" y="8"/>
                        </a:cubicBezTo>
                        <a:cubicBezTo>
                          <a:pt x="14" y="7"/>
                          <a:pt x="17" y="7"/>
                          <a:pt x="19" y="6"/>
                        </a:cubicBezTo>
                        <a:cubicBezTo>
                          <a:pt x="22" y="5"/>
                          <a:pt x="23" y="4"/>
                          <a:pt x="25" y="2"/>
                        </a:cubicBezTo>
                        <a:cubicBezTo>
                          <a:pt x="25" y="2"/>
                          <a:pt x="25" y="1"/>
                          <a:pt x="25" y="0"/>
                        </a:cubicBezTo>
                        <a:cubicBezTo>
                          <a:pt x="24" y="0"/>
                          <a:pt x="23" y="0"/>
                          <a:pt x="23" y="0"/>
                        </a:cubicBezTo>
                        <a:cubicBezTo>
                          <a:pt x="22" y="2"/>
                          <a:pt x="20" y="2"/>
                          <a:pt x="18" y="3"/>
                        </a:cubicBezTo>
                        <a:cubicBezTo>
                          <a:pt x="16" y="4"/>
                          <a:pt x="13" y="4"/>
                          <a:pt x="9" y="5"/>
                        </a:cubicBezTo>
                        <a:cubicBezTo>
                          <a:pt x="7" y="5"/>
                          <a:pt x="5" y="6"/>
                          <a:pt x="4" y="6"/>
                        </a:cubicBezTo>
                        <a:cubicBezTo>
                          <a:pt x="2" y="7"/>
                          <a:pt x="1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11"/>
                          <a:pt x="4" y="11"/>
                          <a:pt x="4" y="11"/>
                        </a:cubicBezTo>
                        <a:cubicBezTo>
                          <a:pt x="4" y="10"/>
                          <a:pt x="5" y="9"/>
                          <a:pt x="5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endParaRPr>
                  </a:p>
                </p:txBody>
              </p:sp>
            </p:grpSp>
            <p:grpSp>
              <p:nvGrpSpPr>
                <p:cNvPr id="39" name="îṧļïḓè">
                  <a:extLst>
                    <a:ext uri="{FF2B5EF4-FFF2-40B4-BE49-F238E27FC236}">
                      <a16:creationId xmlns:a16="http://schemas.microsoft.com/office/drawing/2014/main" id="{426371A3-2CA9-406D-89CD-E8337F7661EC}"/>
                    </a:ext>
                  </a:extLst>
                </p:cNvPr>
                <p:cNvGrpSpPr/>
                <p:nvPr/>
              </p:nvGrpSpPr>
              <p:grpSpPr>
                <a:xfrm flipH="1">
                  <a:off x="7068413" y="2013377"/>
                  <a:ext cx="924777" cy="308243"/>
                  <a:chOff x="1456650" y="1252647"/>
                  <a:chExt cx="829351" cy="785698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7DB632D1-07EA-4400-9CF2-2C0FFC7CA159}"/>
                      </a:ext>
                    </a:extLst>
                  </p:cNvPr>
                  <p:cNvCxnSpPr/>
                  <p:nvPr/>
                </p:nvCxnSpPr>
                <p:spPr>
                  <a:xfrm>
                    <a:off x="1456650" y="1258457"/>
                    <a:ext cx="609600" cy="1588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D7308EA-FE78-4023-82CB-4DD094D1A383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1780440" y="1532783"/>
                    <a:ext cx="785698" cy="225425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îşľíḋê">
                <a:extLst>
                  <a:ext uri="{FF2B5EF4-FFF2-40B4-BE49-F238E27FC236}">
                    <a16:creationId xmlns:a16="http://schemas.microsoft.com/office/drawing/2014/main" id="{A478D2FC-1A31-4287-AA1C-A7FDCE89FF5F}"/>
                  </a:ext>
                </a:extLst>
              </p:cNvPr>
              <p:cNvGrpSpPr/>
              <p:nvPr/>
            </p:nvGrpSpPr>
            <p:grpSpPr>
              <a:xfrm>
                <a:off x="3492301" y="2454774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70577520-B163-47D7-8CE9-74867B10847E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7E3E902-ADB9-4816-A163-A838F8CF6CA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íşḻïḍé">
                <a:extLst>
                  <a:ext uri="{FF2B5EF4-FFF2-40B4-BE49-F238E27FC236}">
                    <a16:creationId xmlns:a16="http://schemas.microsoft.com/office/drawing/2014/main" id="{50DF44C7-1E0A-4617-BF07-C0EF6BCA6489}"/>
                  </a:ext>
                </a:extLst>
              </p:cNvPr>
              <p:cNvGrpSpPr/>
              <p:nvPr/>
            </p:nvGrpSpPr>
            <p:grpSpPr>
              <a:xfrm flipH="1" flipV="1">
                <a:off x="7779632" y="4029427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DB712CBF-19CD-4360-AF99-B4E7F75F9980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BEA89F1B-F006-4313-8D39-30D2F2E89DE6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iṡľîdè">
                <a:extLst>
                  <a:ext uri="{FF2B5EF4-FFF2-40B4-BE49-F238E27FC236}">
                    <a16:creationId xmlns:a16="http://schemas.microsoft.com/office/drawing/2014/main" id="{646E3438-3248-4C70-BABE-2A08EDC1FB3B}"/>
                  </a:ext>
                </a:extLst>
              </p:cNvPr>
              <p:cNvGrpSpPr/>
              <p:nvPr/>
            </p:nvGrpSpPr>
            <p:grpSpPr>
              <a:xfrm flipV="1">
                <a:off x="3470863" y="4782021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791E751-A4DA-40CE-9A08-11232704CA5B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21976F0-EA04-423C-8332-05206E118BC1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íṣḻíḑê">
                <a:extLst>
                  <a:ext uri="{FF2B5EF4-FFF2-40B4-BE49-F238E27FC236}">
                    <a16:creationId xmlns:a16="http://schemas.microsoft.com/office/drawing/2014/main" id="{48FEF8F0-E533-4B47-8D53-DFCF4876D7B5}"/>
                  </a:ext>
                </a:extLst>
              </p:cNvPr>
              <p:cNvSpPr/>
              <p:nvPr/>
            </p:nvSpPr>
            <p:spPr bwMode="auto">
              <a:xfrm>
                <a:off x="4300318" y="2114946"/>
                <a:ext cx="3316541" cy="332664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ïṥ1îḋe">
                <a:extLst>
                  <a:ext uri="{FF2B5EF4-FFF2-40B4-BE49-F238E27FC236}">
                    <a16:creationId xmlns:a16="http://schemas.microsoft.com/office/drawing/2014/main" id="{E41F4743-A279-4086-8CE1-8D5A415417DF}"/>
                  </a:ext>
                </a:extLst>
              </p:cNvPr>
              <p:cNvSpPr/>
              <p:nvPr/>
            </p:nvSpPr>
            <p:spPr bwMode="auto">
              <a:xfrm>
                <a:off x="4300318" y="3220459"/>
                <a:ext cx="3316541" cy="1434945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4" y="2"/>
                  </a:cxn>
                  <a:cxn ang="0">
                    <a:pos x="135" y="45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0" y="46"/>
                  </a:cxn>
                  <a:cxn ang="0">
                    <a:pos x="4" y="81"/>
                  </a:cxn>
                  <a:cxn ang="0">
                    <a:pos x="135" y="117"/>
                  </a:cxn>
                  <a:cxn ang="0">
                    <a:pos x="267" y="81"/>
                  </a:cxn>
                  <a:cxn ang="0">
                    <a:pos x="271" y="46"/>
                  </a:cxn>
                  <a:cxn ang="0">
                    <a:pos x="264" y="0"/>
                  </a:cxn>
                </a:cxnLst>
                <a:rect l="0" t="0" r="r" b="b"/>
                <a:pathLst>
                  <a:path w="271" h="117">
                    <a:moveTo>
                      <a:pt x="264" y="0"/>
                    </a:moveTo>
                    <a:cubicBezTo>
                      <a:pt x="264" y="1"/>
                      <a:pt x="264" y="1"/>
                      <a:pt x="264" y="2"/>
                    </a:cubicBezTo>
                    <a:cubicBezTo>
                      <a:pt x="264" y="26"/>
                      <a:pt x="206" y="45"/>
                      <a:pt x="135" y="45"/>
                    </a:cubicBezTo>
                    <a:cubicBezTo>
                      <a:pt x="65" y="45"/>
                      <a:pt x="7" y="26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2" y="15"/>
                      <a:pt x="0" y="30"/>
                      <a:pt x="0" y="46"/>
                    </a:cubicBezTo>
                    <a:cubicBezTo>
                      <a:pt x="0" y="58"/>
                      <a:pt x="1" y="70"/>
                      <a:pt x="4" y="81"/>
                    </a:cubicBezTo>
                    <a:cubicBezTo>
                      <a:pt x="21" y="102"/>
                      <a:pt x="73" y="117"/>
                      <a:pt x="135" y="117"/>
                    </a:cubicBezTo>
                    <a:cubicBezTo>
                      <a:pt x="197" y="117"/>
                      <a:pt x="250" y="102"/>
                      <a:pt x="267" y="81"/>
                    </a:cubicBezTo>
                    <a:cubicBezTo>
                      <a:pt x="270" y="70"/>
                      <a:pt x="271" y="58"/>
                      <a:pt x="271" y="46"/>
                    </a:cubicBezTo>
                    <a:cubicBezTo>
                      <a:pt x="271" y="30"/>
                      <a:pt x="269" y="14"/>
                      <a:pt x="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îşlîḓè">
                <a:extLst>
                  <a:ext uri="{FF2B5EF4-FFF2-40B4-BE49-F238E27FC236}">
                    <a16:creationId xmlns:a16="http://schemas.microsoft.com/office/drawing/2014/main" id="{558B58B6-D4EF-4813-8FC9-0BE7A6A8A2BA}"/>
                  </a:ext>
                </a:extLst>
              </p:cNvPr>
              <p:cNvSpPr/>
              <p:nvPr/>
            </p:nvSpPr>
            <p:spPr bwMode="auto">
              <a:xfrm>
                <a:off x="4350845" y="4214815"/>
                <a:ext cx="3217509" cy="1190398"/>
              </a:xfrm>
              <a:custGeom>
                <a:avLst/>
                <a:gdLst/>
                <a:ahLst/>
                <a:cxnLst>
                  <a:cxn ang="0">
                    <a:pos x="131" y="36"/>
                  </a:cxn>
                  <a:cxn ang="0">
                    <a:pos x="0" y="0"/>
                  </a:cxn>
                  <a:cxn ang="0">
                    <a:pos x="79" y="90"/>
                  </a:cxn>
                  <a:cxn ang="0">
                    <a:pos x="131" y="97"/>
                  </a:cxn>
                  <a:cxn ang="0">
                    <a:pos x="184" y="90"/>
                  </a:cxn>
                  <a:cxn ang="0">
                    <a:pos x="263" y="0"/>
                  </a:cxn>
                  <a:cxn ang="0">
                    <a:pos x="131" y="36"/>
                  </a:cxn>
                </a:cxnLst>
                <a:rect l="0" t="0" r="r" b="b"/>
                <a:pathLst>
                  <a:path w="263" h="97">
                    <a:moveTo>
                      <a:pt x="131" y="36"/>
                    </a:moveTo>
                    <a:cubicBezTo>
                      <a:pt x="69" y="36"/>
                      <a:pt x="17" y="21"/>
                      <a:pt x="0" y="0"/>
                    </a:cubicBezTo>
                    <a:cubicBezTo>
                      <a:pt x="11" y="41"/>
                      <a:pt x="41" y="74"/>
                      <a:pt x="79" y="90"/>
                    </a:cubicBezTo>
                    <a:cubicBezTo>
                      <a:pt x="94" y="94"/>
                      <a:pt x="112" y="97"/>
                      <a:pt x="131" y="97"/>
                    </a:cubicBezTo>
                    <a:cubicBezTo>
                      <a:pt x="151" y="97"/>
                      <a:pt x="169" y="94"/>
                      <a:pt x="184" y="90"/>
                    </a:cubicBezTo>
                    <a:cubicBezTo>
                      <a:pt x="222" y="74"/>
                      <a:pt x="252" y="41"/>
                      <a:pt x="263" y="0"/>
                    </a:cubicBezTo>
                    <a:cubicBezTo>
                      <a:pt x="246" y="21"/>
                      <a:pt x="193" y="36"/>
                      <a:pt x="13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islíḑè">
                <a:extLst>
                  <a:ext uri="{FF2B5EF4-FFF2-40B4-BE49-F238E27FC236}">
                    <a16:creationId xmlns:a16="http://schemas.microsoft.com/office/drawing/2014/main" id="{9677D7D1-2048-4B85-86CD-62429CC3CBF1}"/>
                  </a:ext>
                </a:extLst>
              </p:cNvPr>
              <p:cNvSpPr/>
              <p:nvPr/>
            </p:nvSpPr>
            <p:spPr bwMode="auto">
              <a:xfrm>
                <a:off x="4387224" y="2593934"/>
                <a:ext cx="3144751" cy="1178272"/>
              </a:xfrm>
              <a:custGeom>
                <a:avLst/>
                <a:gdLst/>
                <a:ahLst/>
                <a:cxnLst>
                  <a:cxn ang="0">
                    <a:pos x="257" y="51"/>
                  </a:cxn>
                  <a:cxn ang="0">
                    <a:pos x="226" y="2"/>
                  </a:cxn>
                  <a:cxn ang="0">
                    <a:pos x="226" y="3"/>
                  </a:cxn>
                  <a:cxn ang="0">
                    <a:pos x="128" y="27"/>
                  </a:cxn>
                  <a:cxn ang="0">
                    <a:pos x="31" y="3"/>
                  </a:cxn>
                  <a:cxn ang="0">
                    <a:pos x="31" y="2"/>
                  </a:cxn>
                  <a:cxn ang="0">
                    <a:pos x="32" y="0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128" y="96"/>
                  </a:cxn>
                  <a:cxn ang="0">
                    <a:pos x="257" y="53"/>
                  </a:cxn>
                  <a:cxn ang="0">
                    <a:pos x="257" y="51"/>
                  </a:cxn>
                </a:cxnLst>
                <a:rect l="0" t="0" r="r" b="b"/>
                <a:pathLst>
                  <a:path w="257" h="96">
                    <a:moveTo>
                      <a:pt x="257" y="51"/>
                    </a:moveTo>
                    <a:cubicBezTo>
                      <a:pt x="250" y="33"/>
                      <a:pt x="239" y="16"/>
                      <a:pt x="226" y="2"/>
                    </a:cubicBezTo>
                    <a:cubicBezTo>
                      <a:pt x="226" y="3"/>
                      <a:pt x="226" y="3"/>
                      <a:pt x="226" y="3"/>
                    </a:cubicBezTo>
                    <a:cubicBezTo>
                      <a:pt x="226" y="16"/>
                      <a:pt x="182" y="27"/>
                      <a:pt x="128" y="27"/>
                    </a:cubicBezTo>
                    <a:cubicBezTo>
                      <a:pt x="75" y="27"/>
                      <a:pt x="31" y="16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2" y="1"/>
                      <a:pt x="32" y="0"/>
                    </a:cubicBezTo>
                    <a:cubicBezTo>
                      <a:pt x="18" y="15"/>
                      <a:pt x="7" y="3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77"/>
                      <a:pt x="58" y="96"/>
                      <a:pt x="128" y="96"/>
                    </a:cubicBezTo>
                    <a:cubicBezTo>
                      <a:pt x="199" y="96"/>
                      <a:pt x="257" y="77"/>
                      <a:pt x="257" y="53"/>
                    </a:cubicBezTo>
                    <a:cubicBezTo>
                      <a:pt x="257" y="52"/>
                      <a:pt x="257" y="52"/>
                      <a:pt x="257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ṧḻiḑé">
                <a:extLst>
                  <a:ext uri="{FF2B5EF4-FFF2-40B4-BE49-F238E27FC236}">
                    <a16:creationId xmlns:a16="http://schemas.microsoft.com/office/drawing/2014/main" id="{54A08DCA-8723-46C1-9B19-EF23D60A8191}"/>
                  </a:ext>
                </a:extLst>
              </p:cNvPr>
              <p:cNvSpPr/>
              <p:nvPr/>
            </p:nvSpPr>
            <p:spPr bwMode="auto">
              <a:xfrm>
                <a:off x="4765159" y="2151325"/>
                <a:ext cx="2386859" cy="774062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97" y="4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0" y="38"/>
                  </a:cxn>
                  <a:cxn ang="0">
                    <a:pos x="0" y="39"/>
                  </a:cxn>
                  <a:cxn ang="0">
                    <a:pos x="97" y="63"/>
                  </a:cxn>
                  <a:cxn ang="0">
                    <a:pos x="195" y="39"/>
                  </a:cxn>
                  <a:cxn ang="0">
                    <a:pos x="195" y="38"/>
                  </a:cxn>
                </a:cxnLst>
                <a:rect l="0" t="0" r="r" b="b"/>
                <a:pathLst>
                  <a:path w="195" h="63">
                    <a:moveTo>
                      <a:pt x="195" y="38"/>
                    </a:moveTo>
                    <a:cubicBezTo>
                      <a:pt x="177" y="19"/>
                      <a:pt x="154" y="6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2"/>
                      <a:pt x="114" y="4"/>
                      <a:pt x="97" y="4"/>
                    </a:cubicBezTo>
                    <a:cubicBezTo>
                      <a:pt x="80" y="4"/>
                      <a:pt x="67" y="2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1" y="6"/>
                      <a:pt x="18" y="19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2"/>
                      <a:pt x="44" y="63"/>
                      <a:pt x="97" y="63"/>
                    </a:cubicBezTo>
                    <a:cubicBezTo>
                      <a:pt x="151" y="63"/>
                      <a:pt x="195" y="52"/>
                      <a:pt x="195" y="39"/>
                    </a:cubicBezTo>
                    <a:lnTo>
                      <a:pt x="195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îṩ1îḍè">
                <a:extLst>
                  <a:ext uri="{FF2B5EF4-FFF2-40B4-BE49-F238E27FC236}">
                    <a16:creationId xmlns:a16="http://schemas.microsoft.com/office/drawing/2014/main" id="{5D8431EB-79BA-400E-AC9A-BFD4BF737E50}"/>
                  </a:ext>
                </a:extLst>
              </p:cNvPr>
              <p:cNvSpPr txBox="1"/>
              <p:nvPr/>
            </p:nvSpPr>
            <p:spPr>
              <a:xfrm>
                <a:off x="5462301" y="2224631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01</a:t>
                </a:r>
              </a:p>
            </p:txBody>
          </p:sp>
          <p:sp>
            <p:nvSpPr>
              <p:cNvPr id="29" name="ïṧļiḋe">
                <a:extLst>
                  <a:ext uri="{FF2B5EF4-FFF2-40B4-BE49-F238E27FC236}">
                    <a16:creationId xmlns:a16="http://schemas.microsoft.com/office/drawing/2014/main" id="{084698CC-A57A-4866-AAE1-6F5F6E7D1B9E}"/>
                  </a:ext>
                </a:extLst>
              </p:cNvPr>
              <p:cNvSpPr txBox="1"/>
              <p:nvPr/>
            </p:nvSpPr>
            <p:spPr>
              <a:xfrm>
                <a:off x="5462301" y="3000713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02</a:t>
                </a:r>
              </a:p>
            </p:txBody>
          </p:sp>
          <p:sp>
            <p:nvSpPr>
              <p:cNvPr id="30" name="íSḻîḍe">
                <a:extLst>
                  <a:ext uri="{FF2B5EF4-FFF2-40B4-BE49-F238E27FC236}">
                    <a16:creationId xmlns:a16="http://schemas.microsoft.com/office/drawing/2014/main" id="{DD85D934-A9AB-43C3-8D6C-DECB8A81BFA4}"/>
                  </a:ext>
                </a:extLst>
              </p:cNvPr>
              <p:cNvSpPr txBox="1"/>
              <p:nvPr/>
            </p:nvSpPr>
            <p:spPr>
              <a:xfrm>
                <a:off x="5450057" y="3873806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03</a:t>
                </a:r>
              </a:p>
            </p:txBody>
          </p:sp>
          <p:sp>
            <p:nvSpPr>
              <p:cNvPr id="31" name="ïšḻíḍe">
                <a:extLst>
                  <a:ext uri="{FF2B5EF4-FFF2-40B4-BE49-F238E27FC236}">
                    <a16:creationId xmlns:a16="http://schemas.microsoft.com/office/drawing/2014/main" id="{7779DA56-A0F3-4CCE-AEA5-836F5B98E1B7}"/>
                  </a:ext>
                </a:extLst>
              </p:cNvPr>
              <p:cNvSpPr txBox="1"/>
              <p:nvPr/>
            </p:nvSpPr>
            <p:spPr>
              <a:xfrm>
                <a:off x="5450057" y="4697884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04</a:t>
                </a:r>
              </a:p>
            </p:txBody>
          </p:sp>
        </p:grpSp>
        <p:sp>
          <p:nvSpPr>
            <p:cNvPr id="7" name="íşḻíḓê">
              <a:extLst>
                <a:ext uri="{FF2B5EF4-FFF2-40B4-BE49-F238E27FC236}">
                  <a16:creationId xmlns:a16="http://schemas.microsoft.com/office/drawing/2014/main" id="{6E7055E6-52E6-4DA2-A5B4-B203C6B085EE}"/>
                </a:ext>
              </a:extLst>
            </p:cNvPr>
            <p:cNvSpPr txBox="1"/>
            <p:nvPr/>
          </p:nvSpPr>
          <p:spPr bwMode="auto">
            <a:xfrm>
              <a:off x="8056710" y="1764000"/>
              <a:ext cx="280080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ŝḻîdê">
              <a:extLst>
                <a:ext uri="{FF2B5EF4-FFF2-40B4-BE49-F238E27FC236}">
                  <a16:creationId xmlns:a16="http://schemas.microsoft.com/office/drawing/2014/main" id="{A8C469E9-5AD2-48B2-9988-63B9B7AD460A}"/>
                </a:ext>
              </a:extLst>
            </p:cNvPr>
            <p:cNvSpPr txBox="1"/>
            <p:nvPr/>
          </p:nvSpPr>
          <p:spPr bwMode="auto">
            <a:xfrm>
              <a:off x="8056711" y="2160353"/>
              <a:ext cx="2800800" cy="76503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9" name="ïšļïďê">
              <a:extLst>
                <a:ext uri="{FF2B5EF4-FFF2-40B4-BE49-F238E27FC236}">
                  <a16:creationId xmlns:a16="http://schemas.microsoft.com/office/drawing/2014/main" id="{13B6F985-A967-471C-AA82-244BE3F2C495}"/>
                </a:ext>
              </a:extLst>
            </p:cNvPr>
            <p:cNvSpPr txBox="1"/>
            <p:nvPr/>
          </p:nvSpPr>
          <p:spPr bwMode="auto">
            <a:xfrm>
              <a:off x="669925" y="2240033"/>
              <a:ext cx="280094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ïSḻidé">
              <a:extLst>
                <a:ext uri="{FF2B5EF4-FFF2-40B4-BE49-F238E27FC236}">
                  <a16:creationId xmlns:a16="http://schemas.microsoft.com/office/drawing/2014/main" id="{1B7C4EBA-2D26-4BD7-BF01-1510BB48ED25}"/>
                </a:ext>
              </a:extLst>
            </p:cNvPr>
            <p:cNvSpPr txBox="1"/>
            <p:nvPr/>
          </p:nvSpPr>
          <p:spPr bwMode="auto">
            <a:xfrm>
              <a:off x="669925" y="2636386"/>
              <a:ext cx="2800940" cy="765033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marL="171450" marR="0" lvl="0" indent="-17145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11" name="íSľïḍé">
              <a:extLst>
                <a:ext uri="{FF2B5EF4-FFF2-40B4-BE49-F238E27FC236}">
                  <a16:creationId xmlns:a16="http://schemas.microsoft.com/office/drawing/2014/main" id="{077B5E0E-0077-4130-AE05-0F40BF615803}"/>
                </a:ext>
              </a:extLst>
            </p:cNvPr>
            <p:cNvSpPr txBox="1"/>
            <p:nvPr/>
          </p:nvSpPr>
          <p:spPr bwMode="auto">
            <a:xfrm>
              <a:off x="8704410" y="4065336"/>
              <a:ext cx="280080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îs1iḍè">
              <a:extLst>
                <a:ext uri="{FF2B5EF4-FFF2-40B4-BE49-F238E27FC236}">
                  <a16:creationId xmlns:a16="http://schemas.microsoft.com/office/drawing/2014/main" id="{BA87DB08-BF0F-41BB-94D1-488994E328FE}"/>
                </a:ext>
              </a:extLst>
            </p:cNvPr>
            <p:cNvSpPr txBox="1"/>
            <p:nvPr/>
          </p:nvSpPr>
          <p:spPr bwMode="auto">
            <a:xfrm>
              <a:off x="8704411" y="4461689"/>
              <a:ext cx="2800800" cy="76503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  <p:sp>
          <p:nvSpPr>
            <p:cNvPr id="13" name="íṡḻîdé">
              <a:extLst>
                <a:ext uri="{FF2B5EF4-FFF2-40B4-BE49-F238E27FC236}">
                  <a16:creationId xmlns:a16="http://schemas.microsoft.com/office/drawing/2014/main" id="{9BF23C03-6612-4FB1-BE7E-F6F2706A39B6}"/>
                </a:ext>
              </a:extLst>
            </p:cNvPr>
            <p:cNvSpPr txBox="1"/>
            <p:nvPr/>
          </p:nvSpPr>
          <p:spPr bwMode="auto">
            <a:xfrm>
              <a:off x="669925" y="4850249"/>
              <a:ext cx="2800940" cy="396354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ṧḻiḑè">
              <a:extLst>
                <a:ext uri="{FF2B5EF4-FFF2-40B4-BE49-F238E27FC236}">
                  <a16:creationId xmlns:a16="http://schemas.microsoft.com/office/drawing/2014/main" id="{20AAD6A2-B400-4734-9D09-45534B6FB0B9}"/>
                </a:ext>
              </a:extLst>
            </p:cNvPr>
            <p:cNvSpPr txBox="1"/>
            <p:nvPr/>
          </p:nvSpPr>
          <p:spPr bwMode="auto">
            <a:xfrm>
              <a:off x="669925" y="5246602"/>
              <a:ext cx="2800940" cy="765033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marL="171450" marR="0" lvl="0" indent="-17145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</a:t>
              </a:r>
            </a:p>
            <a:p>
              <a:pPr marL="171450" marR="0" lvl="0" indent="-17145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528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5A70-5093-4B41-85DB-E05D3ED5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4427-42ED-4219-9EC0-05CC9D32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231F8-FE3E-4D09-B823-FF12AEEE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E74EDC-7DB5-4005-A7EB-6E2E9D1B899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>
              <a:extLst>
                <a:ext uri="{FF2B5EF4-FFF2-40B4-BE49-F238E27FC236}">
                  <a16:creationId xmlns:a16="http://schemas.microsoft.com/office/drawing/2014/main" id="{9ACEB8F7-32A0-4EFF-85E9-610FC82F0CAC}"/>
                </a:ext>
              </a:extLst>
            </p:cNvPr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>
                <a:extLst>
                  <a:ext uri="{FF2B5EF4-FFF2-40B4-BE49-F238E27FC236}">
                    <a16:creationId xmlns:a16="http://schemas.microsoft.com/office/drawing/2014/main" id="{00D28628-F0A6-44E6-B830-18046AFCF901}"/>
                  </a:ext>
                </a:extLst>
              </p:cNvPr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íşļiḓé">
                <a:extLst>
                  <a:ext uri="{FF2B5EF4-FFF2-40B4-BE49-F238E27FC236}">
                    <a16:creationId xmlns:a16="http://schemas.microsoft.com/office/drawing/2014/main" id="{1F4551BD-1941-4DD7-B843-FE7C38FC1B1D}"/>
                  </a:ext>
                </a:extLst>
              </p:cNvPr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íṥļíḑê">
                <a:extLst>
                  <a:ext uri="{FF2B5EF4-FFF2-40B4-BE49-F238E27FC236}">
                    <a16:creationId xmlns:a16="http://schemas.microsoft.com/office/drawing/2014/main" id="{71DB6E11-463B-4D4D-A3BC-22749475DDB7}"/>
                  </a:ext>
                </a:extLst>
              </p:cNvPr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" name="íśḻîḑé">
                <a:extLst>
                  <a:ext uri="{FF2B5EF4-FFF2-40B4-BE49-F238E27FC236}">
                    <a16:creationId xmlns:a16="http://schemas.microsoft.com/office/drawing/2014/main" id="{CE8F8EA4-51DD-49E7-A8C9-7B62369E1F26}"/>
                  </a:ext>
                </a:extLst>
              </p:cNvPr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" name="íšḻíḍé">
              <a:extLst>
                <a:ext uri="{FF2B5EF4-FFF2-40B4-BE49-F238E27FC236}">
                  <a16:creationId xmlns:a16="http://schemas.microsoft.com/office/drawing/2014/main" id="{0C9C78CC-42E0-48DF-8A35-9EB1D75F1824}"/>
                </a:ext>
              </a:extLst>
            </p:cNvPr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>
                <a:extLst>
                  <a:ext uri="{FF2B5EF4-FFF2-40B4-BE49-F238E27FC236}">
                    <a16:creationId xmlns:a16="http://schemas.microsoft.com/office/drawing/2014/main" id="{D250A5B4-0904-4D93-A9FD-41B7282C8E64}"/>
                  </a:ext>
                </a:extLst>
              </p:cNvPr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ïṣ1íḋè">
                <a:extLst>
                  <a:ext uri="{FF2B5EF4-FFF2-40B4-BE49-F238E27FC236}">
                    <a16:creationId xmlns:a16="http://schemas.microsoft.com/office/drawing/2014/main" id="{793699B1-88B3-4210-9902-7DFE31569F81}"/>
                  </a:ext>
                </a:extLst>
              </p:cNvPr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işlïḓê">
                <a:extLst>
                  <a:ext uri="{FF2B5EF4-FFF2-40B4-BE49-F238E27FC236}">
                    <a16:creationId xmlns:a16="http://schemas.microsoft.com/office/drawing/2014/main" id="{4C610F06-E76A-40FC-ABAA-7CD0AFD92989}"/>
                  </a:ext>
                </a:extLst>
              </p:cNvPr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íśļîďê">
                <a:extLst>
                  <a:ext uri="{FF2B5EF4-FFF2-40B4-BE49-F238E27FC236}">
                    <a16:creationId xmlns:a16="http://schemas.microsoft.com/office/drawing/2014/main" id="{D178796D-A6A6-4FDF-920D-7F776CBEBD87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íṩ1ïdê">
                <a:extLst>
                  <a:ext uri="{FF2B5EF4-FFF2-40B4-BE49-F238E27FC236}">
                    <a16:creationId xmlns:a16="http://schemas.microsoft.com/office/drawing/2014/main" id="{0CD0B224-862D-4528-9A70-0F7B67250A0F}"/>
                  </a:ext>
                </a:extLst>
              </p:cNvPr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iṥḷïḑê">
                <a:extLst>
                  <a:ext uri="{FF2B5EF4-FFF2-40B4-BE49-F238E27FC236}">
                    <a16:creationId xmlns:a16="http://schemas.microsoft.com/office/drawing/2014/main" id="{DE7DB3F8-9D22-4BD6-A18C-D92F6739C69E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ïṣlîḓe">
              <a:extLst>
                <a:ext uri="{FF2B5EF4-FFF2-40B4-BE49-F238E27FC236}">
                  <a16:creationId xmlns:a16="http://schemas.microsoft.com/office/drawing/2014/main" id="{F1498E9A-1A7F-4890-BE52-BE452E12109D}"/>
                </a:ext>
              </a:extLst>
            </p:cNvPr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>
                <a:extLst>
                  <a:ext uri="{FF2B5EF4-FFF2-40B4-BE49-F238E27FC236}">
                    <a16:creationId xmlns:a16="http://schemas.microsoft.com/office/drawing/2014/main" id="{426D47CC-0892-47B0-A049-C1485E7ABD67}"/>
                  </a:ext>
                </a:extLst>
              </p:cNvPr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ṧlídé">
                <a:extLst>
                  <a:ext uri="{FF2B5EF4-FFF2-40B4-BE49-F238E27FC236}">
                    <a16:creationId xmlns:a16="http://schemas.microsoft.com/office/drawing/2014/main" id="{27B761FB-6F67-4482-93A2-137AF67B9990}"/>
                  </a:ext>
                </a:extLst>
              </p:cNvPr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îṥľiḋè">
                <a:extLst>
                  <a:ext uri="{FF2B5EF4-FFF2-40B4-BE49-F238E27FC236}">
                    <a16:creationId xmlns:a16="http://schemas.microsoft.com/office/drawing/2014/main" id="{1654BFE6-0AB4-4142-A390-34841622CEA1}"/>
                  </a:ext>
                </a:extLst>
              </p:cNvPr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iŝḷîḓe">
                <a:extLst>
                  <a:ext uri="{FF2B5EF4-FFF2-40B4-BE49-F238E27FC236}">
                    <a16:creationId xmlns:a16="http://schemas.microsoft.com/office/drawing/2014/main" id="{8477F791-8568-4CC3-84D8-E10EB329E540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îSļiḋê">
                <a:extLst>
                  <a:ext uri="{FF2B5EF4-FFF2-40B4-BE49-F238E27FC236}">
                    <a16:creationId xmlns:a16="http://schemas.microsoft.com/office/drawing/2014/main" id="{21B8DCF9-2AAA-4834-A256-D58B6B3BDFB2}"/>
                  </a:ext>
                </a:extLst>
              </p:cNvPr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ṡlídè">
                <a:extLst>
                  <a:ext uri="{FF2B5EF4-FFF2-40B4-BE49-F238E27FC236}">
                    <a16:creationId xmlns:a16="http://schemas.microsoft.com/office/drawing/2014/main" id="{E79185E7-BF30-4A6F-8C50-3EBA1C5E476E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îŝ1íḓe">
                <a:extLst>
                  <a:ext uri="{FF2B5EF4-FFF2-40B4-BE49-F238E27FC236}">
                    <a16:creationId xmlns:a16="http://schemas.microsoft.com/office/drawing/2014/main" id="{2625323A-A4EE-44A8-B40B-98E7817DE645}"/>
                  </a:ext>
                </a:extLst>
              </p:cNvPr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ïṡľiďè">
              <a:extLst>
                <a:ext uri="{FF2B5EF4-FFF2-40B4-BE49-F238E27FC236}">
                  <a16:creationId xmlns:a16="http://schemas.microsoft.com/office/drawing/2014/main" id="{C2B28094-6205-4984-9200-8A8C423C1026}"/>
                </a:ext>
              </a:extLst>
            </p:cNvPr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26B27B50-5E85-4C74-B44A-750DF4204C18}"/>
                  </a:ext>
                </a:extLst>
              </p:cNvPr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îsľíḓê">
                <a:extLst>
                  <a:ext uri="{FF2B5EF4-FFF2-40B4-BE49-F238E27FC236}">
                    <a16:creationId xmlns:a16="http://schemas.microsoft.com/office/drawing/2014/main" id="{ABC1CF6D-2B93-4278-9435-30310331D3E4}"/>
                  </a:ext>
                </a:extLst>
              </p:cNvPr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isḷíde">
                <a:extLst>
                  <a:ext uri="{FF2B5EF4-FFF2-40B4-BE49-F238E27FC236}">
                    <a16:creationId xmlns:a16="http://schemas.microsoft.com/office/drawing/2014/main" id="{1A2BF64B-23AD-478D-A2A4-D153DE8299ED}"/>
                  </a:ext>
                </a:extLst>
              </p:cNvPr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ḑé">
                <a:extLst>
                  <a:ext uri="{FF2B5EF4-FFF2-40B4-BE49-F238E27FC236}">
                    <a16:creationId xmlns:a16="http://schemas.microsoft.com/office/drawing/2014/main" id="{8E14FC8F-CFB2-487C-A4C5-651231F92C5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ísľiḍè">
                <a:extLst>
                  <a:ext uri="{FF2B5EF4-FFF2-40B4-BE49-F238E27FC236}">
                    <a16:creationId xmlns:a16="http://schemas.microsoft.com/office/drawing/2014/main" id="{C945FE6C-EC1E-4FA3-AFDA-C88D09FC33A1}"/>
                  </a:ext>
                </a:extLst>
              </p:cNvPr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iṣḻîdé">
                <a:extLst>
                  <a:ext uri="{FF2B5EF4-FFF2-40B4-BE49-F238E27FC236}">
                    <a16:creationId xmlns:a16="http://schemas.microsoft.com/office/drawing/2014/main" id="{B2E7D6E4-4BD9-482F-B1FC-5F307D5A4401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$ḷiḑe">
                <a:extLst>
                  <a:ext uri="{FF2B5EF4-FFF2-40B4-BE49-F238E27FC236}">
                    <a16:creationId xmlns:a16="http://schemas.microsoft.com/office/drawing/2014/main" id="{5B209AC3-807A-4BF8-8CEA-48ABD3EEDB6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" name="îşļîḍe">
              <a:extLst>
                <a:ext uri="{FF2B5EF4-FFF2-40B4-BE49-F238E27FC236}">
                  <a16:creationId xmlns:a16="http://schemas.microsoft.com/office/drawing/2014/main" id="{EE95FA38-1331-4883-A708-A279ACE39FC6}"/>
                </a:ext>
              </a:extLst>
            </p:cNvPr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>
                <a:extLst>
                  <a:ext uri="{FF2B5EF4-FFF2-40B4-BE49-F238E27FC236}">
                    <a16:creationId xmlns:a16="http://schemas.microsoft.com/office/drawing/2014/main" id="{3BBD74D5-EF8E-47C5-BA09-B152A20B81BF}"/>
                  </a:ext>
                </a:extLst>
              </p:cNvPr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ï$ḷiďe">
                <a:extLst>
                  <a:ext uri="{FF2B5EF4-FFF2-40B4-BE49-F238E27FC236}">
                    <a16:creationId xmlns:a16="http://schemas.microsoft.com/office/drawing/2014/main" id="{6882016F-B66C-48E5-A434-6E4A3AA0E29F}"/>
                  </a:ext>
                </a:extLst>
              </p:cNvPr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íSľîḋe">
                <a:extLst>
                  <a:ext uri="{FF2B5EF4-FFF2-40B4-BE49-F238E27FC236}">
                    <a16:creationId xmlns:a16="http://schemas.microsoft.com/office/drawing/2014/main" id="{C6CBD98E-F1F0-41B9-8098-15C2FEA43038}"/>
                  </a:ext>
                </a:extLst>
              </p:cNvPr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ïṩḷïḋe">
                <a:extLst>
                  <a:ext uri="{FF2B5EF4-FFF2-40B4-BE49-F238E27FC236}">
                    <a16:creationId xmlns:a16="http://schemas.microsoft.com/office/drawing/2014/main" id="{151B0E5C-0A10-4F52-B9C4-3DB1768B436E}"/>
                  </a:ext>
                </a:extLst>
              </p:cNvPr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" name="iṧ1idè">
              <a:extLst>
                <a:ext uri="{FF2B5EF4-FFF2-40B4-BE49-F238E27FC236}">
                  <a16:creationId xmlns:a16="http://schemas.microsoft.com/office/drawing/2014/main" id="{0BCD0B3C-CEB6-42F5-9DD9-3B3887514815}"/>
                </a:ext>
              </a:extLst>
            </p:cNvPr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>
                <a:extLst>
                  <a:ext uri="{FF2B5EF4-FFF2-40B4-BE49-F238E27FC236}">
                    <a16:creationId xmlns:a16="http://schemas.microsoft.com/office/drawing/2014/main" id="{55225C8B-58E3-42A7-9D08-85D869520D26}"/>
                  </a:ext>
                </a:extLst>
              </p:cNvPr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íṡ1ídè">
                <a:extLst>
                  <a:ext uri="{FF2B5EF4-FFF2-40B4-BE49-F238E27FC236}">
                    <a16:creationId xmlns:a16="http://schemas.microsoft.com/office/drawing/2014/main" id="{EF4CEA4C-35B9-4993-82A0-F34A83F8155C}"/>
                  </a:ext>
                </a:extLst>
              </p:cNvPr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îṡḷiďê">
              <a:extLst>
                <a:ext uri="{FF2B5EF4-FFF2-40B4-BE49-F238E27FC236}">
                  <a16:creationId xmlns:a16="http://schemas.microsoft.com/office/drawing/2014/main" id="{E8A5A01B-DE26-4078-AF8F-FD04DF8CF3C0}"/>
                </a:ext>
              </a:extLst>
            </p:cNvPr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>
                <a:extLst>
                  <a:ext uri="{FF2B5EF4-FFF2-40B4-BE49-F238E27FC236}">
                    <a16:creationId xmlns:a16="http://schemas.microsoft.com/office/drawing/2014/main" id="{D44A5B77-D3E6-4127-96CD-B8B6D10DFC85}"/>
                  </a:ext>
                </a:extLst>
              </p:cNvPr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ïSḷïde">
                <a:extLst>
                  <a:ext uri="{FF2B5EF4-FFF2-40B4-BE49-F238E27FC236}">
                    <a16:creationId xmlns:a16="http://schemas.microsoft.com/office/drawing/2014/main" id="{AEDE1EEC-20BB-4714-9133-2072CE8E4A3F}"/>
                  </a:ext>
                </a:extLst>
              </p:cNvPr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ís1îde">
                <a:extLst>
                  <a:ext uri="{FF2B5EF4-FFF2-40B4-BE49-F238E27FC236}">
                    <a16:creationId xmlns:a16="http://schemas.microsoft.com/office/drawing/2014/main" id="{80EB707D-CC7F-4100-9A59-D9F1E43DC491}"/>
                  </a:ext>
                </a:extLst>
              </p:cNvPr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íṥḻíḍê">
                <a:extLst>
                  <a:ext uri="{FF2B5EF4-FFF2-40B4-BE49-F238E27FC236}">
                    <a16:creationId xmlns:a16="http://schemas.microsoft.com/office/drawing/2014/main" id="{6CDF7F44-7729-47BD-9FF4-FBBB0FDE9FCF}"/>
                  </a:ext>
                </a:extLst>
              </p:cNvPr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3" name="iṧḷiďé">
              <a:extLst>
                <a:ext uri="{FF2B5EF4-FFF2-40B4-BE49-F238E27FC236}">
                  <a16:creationId xmlns:a16="http://schemas.microsoft.com/office/drawing/2014/main" id="{8F09B788-FEBA-46FA-9599-92C498D7E88F}"/>
                </a:ext>
              </a:extLst>
            </p:cNvPr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>
                <a:extLst>
                  <a:ext uri="{FF2B5EF4-FFF2-40B4-BE49-F238E27FC236}">
                    <a16:creationId xmlns:a16="http://schemas.microsoft.com/office/drawing/2014/main" id="{A7963B01-1CEE-47C2-B0B9-CF213CC11508}"/>
                  </a:ext>
                </a:extLst>
              </p:cNvPr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ïSḻïḍè">
                <a:extLst>
                  <a:ext uri="{FF2B5EF4-FFF2-40B4-BE49-F238E27FC236}">
                    <a16:creationId xmlns:a16="http://schemas.microsoft.com/office/drawing/2014/main" id="{55D3F1E5-10A3-4D44-9584-8737E74D8F46}"/>
                  </a:ext>
                </a:extLst>
              </p:cNvPr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íṣlíde">
                <a:extLst>
                  <a:ext uri="{FF2B5EF4-FFF2-40B4-BE49-F238E27FC236}">
                    <a16:creationId xmlns:a16="http://schemas.microsoft.com/office/drawing/2014/main" id="{E114FC1B-A2B1-4DDB-9D92-59DB6D4DE7D5}"/>
                  </a:ext>
                </a:extLst>
              </p:cNvPr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4" name="î$lïḓè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îŝlidé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6" name="íšľïḍ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îşliḓ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8" name="iśḷïḋ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171450" marR="0" lvl="0" indent="-171450" algn="r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ïSļîḓ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655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94EE3E-F562-41B8-BEEE-6B6BCEE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F5CC6E-B08A-4993-98CB-3E345FA1AF9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id="{7FE02EB2-C580-4DBA-A17E-46E66D79879B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id="{1AA8BD26-68DC-4AF4-A4B6-4120E4958A8A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id="{1243A23C-9E3E-49E3-BC6E-544422C1628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iṩliḋe">
                <a:extLst>
                  <a:ext uri="{FF2B5EF4-FFF2-40B4-BE49-F238E27FC236}">
                    <a16:creationId xmlns:a16="http://schemas.microsoft.com/office/drawing/2014/main" id="{769573A1-22C3-4494-AA3E-C25FF58E7C4C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9" name="íšľîḍ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246054" y="377212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0" name="íšļî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id="{5D05A716-70E7-4EC4-A2AA-9E4C6A8E604B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id="{7C3C1A94-4121-4CB3-BAFC-DAD81358CE7D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id="{B7C936EE-6B6E-4F1A-B9F2-D98831ACA9EC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id="{CD37D766-6091-4194-8A03-8B3EA82326C5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id="{AD1BFC6C-DBFE-41C6-93DF-23BB7D043517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id="{8095E22B-A403-4B56-B576-80753B441F89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id="{52FDDA6A-3F47-42A4-A0EC-68A710D85F5A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id="{2AF07327-0DAD-4EA2-8856-BFB2AFBAF20F}"/>
                </a:ext>
              </a:extLst>
            </p:cNvPr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îšļîdé">
              <a:extLst>
                <a:ext uri="{FF2B5EF4-FFF2-40B4-BE49-F238E27FC236}">
                  <a16:creationId xmlns:a16="http://schemas.microsoft.com/office/drawing/2014/main" id="{85D0ECD5-9A24-4E10-8879-B93E33C25B65}"/>
                </a:ext>
              </a:extLst>
            </p:cNvPr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is1í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4954934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1" name="î$ḷi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954934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22" name="íṧľiďè">
              <a:extLst>
                <a:ext uri="{FF2B5EF4-FFF2-40B4-BE49-F238E27FC236}">
                  <a16:creationId xmlns:a16="http://schemas.microsoft.com/office/drawing/2014/main" id="{50C3505F-402D-4F77-8AA5-910013D12A27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íṧ1ïde">
              <a:extLst>
                <a:ext uri="{FF2B5EF4-FFF2-40B4-BE49-F238E27FC236}">
                  <a16:creationId xmlns:a16="http://schemas.microsoft.com/office/drawing/2014/main" id="{8BA1A541-8733-4C78-9099-0A62362F64A7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ïṣḷïdè">
              <a:extLst>
                <a:ext uri="{FF2B5EF4-FFF2-40B4-BE49-F238E27FC236}">
                  <a16:creationId xmlns:a16="http://schemas.microsoft.com/office/drawing/2014/main" id="{6794203A-2EA4-4C8C-95BA-ABE2BD7A6943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îşľíḍê">
              <a:extLst>
                <a:ext uri="{FF2B5EF4-FFF2-40B4-BE49-F238E27FC236}">
                  <a16:creationId xmlns:a16="http://schemas.microsoft.com/office/drawing/2014/main" id="{69F72FE3-33F8-451C-ABB0-3716C0FEA97A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í$ľïḋe">
              <a:extLst>
                <a:ext uri="{FF2B5EF4-FFF2-40B4-BE49-F238E27FC236}">
                  <a16:creationId xmlns:a16="http://schemas.microsoft.com/office/drawing/2014/main" id="{1F101D59-58F4-4383-9F64-D6A519710722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ïṣľîḋé">
              <a:extLst>
                <a:ext uri="{FF2B5EF4-FFF2-40B4-BE49-F238E27FC236}">
                  <a16:creationId xmlns:a16="http://schemas.microsoft.com/office/drawing/2014/main" id="{8C6590C2-BED1-44D3-A757-E9FAB6BB0648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íṡḻiḋè">
              <a:extLst>
                <a:ext uri="{FF2B5EF4-FFF2-40B4-BE49-F238E27FC236}">
                  <a16:creationId xmlns:a16="http://schemas.microsoft.com/office/drawing/2014/main" id="{3FBCE89E-7E99-4CFD-B406-DC3B34144155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î$1ïḑe">
              <a:extLst>
                <a:ext uri="{FF2B5EF4-FFF2-40B4-BE49-F238E27FC236}">
                  <a16:creationId xmlns:a16="http://schemas.microsoft.com/office/drawing/2014/main" id="{5AF39EC9-7FE0-4C66-BD0D-FD1A5EA265AC}"/>
                </a:ext>
              </a:extLst>
            </p:cNvPr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ïŝ1íḑe">
              <a:extLst>
                <a:ext uri="{FF2B5EF4-FFF2-40B4-BE49-F238E27FC236}">
                  <a16:creationId xmlns:a16="http://schemas.microsoft.com/office/drawing/2014/main" id="{5018F749-DD0B-4805-9E15-2F50DD6307E3}"/>
                </a:ext>
              </a:extLst>
            </p:cNvPr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îSľî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663813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32" name="ïṥļïḋ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8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30484-AA9D-4398-AEB1-565BA83F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2E62D-34C0-402D-B86F-EA46BCE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5556FF-2878-41A4-97D5-EE120539A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748798"/>
            <a:ext cx="10858500" cy="3823543"/>
            <a:chOff x="660400" y="1748798"/>
            <a:chExt cx="10858500" cy="3823543"/>
          </a:xfrm>
        </p:grpSpPr>
        <p:grpSp>
          <p:nvGrpSpPr>
            <p:cNvPr id="6" name="íśliďè">
              <a:extLst>
                <a:ext uri="{FF2B5EF4-FFF2-40B4-BE49-F238E27FC236}">
                  <a16:creationId xmlns:a16="http://schemas.microsoft.com/office/drawing/2014/main" id="{D18A6CEC-0149-45E9-8E47-8AD7C0A3BDA6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>
                <a:extLst>
                  <a:ext uri="{FF2B5EF4-FFF2-40B4-BE49-F238E27FC236}">
                    <a16:creationId xmlns:a16="http://schemas.microsoft.com/office/drawing/2014/main" id="{4E6804BB-8CA8-4989-B592-F20E84A34A9A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iṩľíḑê">
                <a:extLst>
                  <a:ext uri="{FF2B5EF4-FFF2-40B4-BE49-F238E27FC236}">
                    <a16:creationId xmlns:a16="http://schemas.microsoft.com/office/drawing/2014/main" id="{C74C3871-356D-455A-9FE3-A400E5B31F10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ś1îḋe">
                <a:extLst>
                  <a:ext uri="{FF2B5EF4-FFF2-40B4-BE49-F238E27FC236}">
                    <a16:creationId xmlns:a16="http://schemas.microsoft.com/office/drawing/2014/main" id="{ADC6D21A-0E55-4719-B7CF-1BBF1C95427A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îṡḷïde">
                <a:extLst>
                  <a:ext uri="{FF2B5EF4-FFF2-40B4-BE49-F238E27FC236}">
                    <a16:creationId xmlns:a16="http://schemas.microsoft.com/office/drawing/2014/main" id="{FD7292CC-E93D-4077-8ED4-8A6AAC5239E1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" name="ïṣḷî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2136396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8" name="išlî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17487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9" name="íṩḻi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0" name="îṣḷ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1" name="iślî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2" name="işļî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203359D-8B4C-460C-B156-CA1765C71BF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A1E979-7442-49A9-BAA7-B55CBA1FD8A0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4380206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ṩl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2136396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6" name="îsļ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1748798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7" name="iṣļï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3575669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8" name="í$1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318807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9" name="ïṡļi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5014942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0" name="ïš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4627344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3C9A61-18D2-49D2-8BA0-BB128F1E507F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43B9ABB-1393-470B-9345-FEAD70F1F5D9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586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602A-229D-44A8-9DFB-B5DD2CEE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3B9E04-0139-421B-8E89-9802075E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3B108-83E9-4486-8082-6FB4FC62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275F41-BD2E-496C-AD8F-915D6DADB9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562" y="1586591"/>
            <a:ext cx="10529220" cy="4525468"/>
            <a:chOff x="691562" y="1586591"/>
            <a:chExt cx="10529220" cy="4525468"/>
          </a:xfrm>
        </p:grpSpPr>
        <p:grpSp>
          <p:nvGrpSpPr>
            <p:cNvPr id="6" name="ïśḻíḑè">
              <a:extLst>
                <a:ext uri="{FF2B5EF4-FFF2-40B4-BE49-F238E27FC236}">
                  <a16:creationId xmlns:a16="http://schemas.microsoft.com/office/drawing/2014/main" id="{0AAB5D00-AB67-4ABB-8595-A65C7377D5B0}"/>
                </a:ext>
              </a:extLst>
            </p:cNvPr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32" name="iṥḷíḓé">
                <a:extLst>
                  <a:ext uri="{FF2B5EF4-FFF2-40B4-BE49-F238E27FC236}">
                    <a16:creationId xmlns:a16="http://schemas.microsoft.com/office/drawing/2014/main" id="{05CB99FB-C6D5-4DB7-80BD-5F55C0A62D43}"/>
                  </a:ext>
                </a:extLst>
              </p:cNvPr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33" name="í$ḻïḋé">
                <a:extLst>
                  <a:ext uri="{FF2B5EF4-FFF2-40B4-BE49-F238E27FC236}">
                    <a16:creationId xmlns:a16="http://schemas.microsoft.com/office/drawing/2014/main" id="{88512C91-9B2A-42A0-BB2D-B9046996ED96}"/>
                  </a:ext>
                </a:extLst>
              </p:cNvPr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62500" lnSpcReduction="20000"/>
              </a:bodyPr>
              <a:lstStyle/>
              <a:p>
                <a:pPr marL="171450" marR="0" lvl="0" indent="-17145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</a:p>
            </p:txBody>
          </p:sp>
        </p:grpSp>
        <p:grpSp>
          <p:nvGrpSpPr>
            <p:cNvPr id="7" name="î$líḑê">
              <a:extLst>
                <a:ext uri="{FF2B5EF4-FFF2-40B4-BE49-F238E27FC236}">
                  <a16:creationId xmlns:a16="http://schemas.microsoft.com/office/drawing/2014/main" id="{82093F0A-8CFE-43CB-BD25-44740471C41C}"/>
                </a:ext>
              </a:extLst>
            </p:cNvPr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30" name="íŝľïḍe">
                <a:extLst>
                  <a:ext uri="{FF2B5EF4-FFF2-40B4-BE49-F238E27FC236}">
                    <a16:creationId xmlns:a16="http://schemas.microsoft.com/office/drawing/2014/main" id="{D8448D07-87E9-44D9-BDAB-7CCEED349B1C}"/>
                  </a:ext>
                </a:extLst>
              </p:cNvPr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31" name="íṥļïďe">
                <a:extLst>
                  <a:ext uri="{FF2B5EF4-FFF2-40B4-BE49-F238E27FC236}">
                    <a16:creationId xmlns:a16="http://schemas.microsoft.com/office/drawing/2014/main" id="{0361C9DC-BFED-4626-9CB5-9E485C254FEE}"/>
                  </a:ext>
                </a:extLst>
              </p:cNvPr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</a:p>
            </p:txBody>
          </p:sp>
        </p:grpSp>
        <p:grpSp>
          <p:nvGrpSpPr>
            <p:cNvPr id="8" name="iṧľiḋê">
              <a:extLst>
                <a:ext uri="{FF2B5EF4-FFF2-40B4-BE49-F238E27FC236}">
                  <a16:creationId xmlns:a16="http://schemas.microsoft.com/office/drawing/2014/main" id="{69D5C83D-82B2-4EF5-9CCB-726EECC93AB8}"/>
                </a:ext>
              </a:extLst>
            </p:cNvPr>
            <p:cNvGrpSpPr/>
            <p:nvPr/>
          </p:nvGrpSpPr>
          <p:grpSpPr>
            <a:xfrm>
              <a:off x="6800703" y="5043631"/>
              <a:ext cx="3798000" cy="932802"/>
              <a:chOff x="6795003" y="5210824"/>
              <a:chExt cx="3798000" cy="932802"/>
            </a:xfrm>
          </p:grpSpPr>
          <p:sp>
            <p:nvSpPr>
              <p:cNvPr id="28" name="îṥliḋê">
                <a:extLst>
                  <a:ext uri="{FF2B5EF4-FFF2-40B4-BE49-F238E27FC236}">
                    <a16:creationId xmlns:a16="http://schemas.microsoft.com/office/drawing/2014/main" id="{F0CF9137-B26D-463F-8176-36AC8C65F0AA}"/>
                  </a:ext>
                </a:extLst>
              </p:cNvPr>
              <p:cNvSpPr txBox="1"/>
              <p:nvPr/>
            </p:nvSpPr>
            <p:spPr>
              <a:xfrm>
                <a:off x="6795003" y="5210824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29" name="ïś1îḍê">
                <a:extLst>
                  <a:ext uri="{FF2B5EF4-FFF2-40B4-BE49-F238E27FC236}">
                    <a16:creationId xmlns:a16="http://schemas.microsoft.com/office/drawing/2014/main" id="{7E4B3CB2-62B0-473E-81E4-0B2D6C1D9BA7}"/>
                  </a:ext>
                </a:extLst>
              </p:cNvPr>
              <p:cNvSpPr txBox="1"/>
              <p:nvPr/>
            </p:nvSpPr>
            <p:spPr>
              <a:xfrm>
                <a:off x="6795004" y="5533990"/>
                <a:ext cx="3797648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When you copy &amp; paste, choose "keep text only" option.</a:t>
                </a:r>
              </a:p>
            </p:txBody>
          </p:sp>
        </p:grpSp>
        <p:grpSp>
          <p:nvGrpSpPr>
            <p:cNvPr id="9" name="iSļïdè">
              <a:extLst>
                <a:ext uri="{FF2B5EF4-FFF2-40B4-BE49-F238E27FC236}">
                  <a16:creationId xmlns:a16="http://schemas.microsoft.com/office/drawing/2014/main" id="{E05A98C1-DD44-4698-8820-56CD9A7F4A96}"/>
                </a:ext>
              </a:extLst>
            </p:cNvPr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íṥḷîḋê">
                <a:extLst>
                  <a:ext uri="{FF2B5EF4-FFF2-40B4-BE49-F238E27FC236}">
                    <a16:creationId xmlns:a16="http://schemas.microsoft.com/office/drawing/2014/main" id="{382E9DDF-2F5E-419D-BFE6-614B7D83373B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íṧļïdè">
                <a:extLst>
                  <a:ext uri="{FF2B5EF4-FFF2-40B4-BE49-F238E27FC236}">
                    <a16:creationId xmlns:a16="http://schemas.microsoft.com/office/drawing/2014/main" id="{5C54C15B-0FC7-41FB-89AE-B47B4E8BF204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" name="ïṧḷiďè">
              <a:extLst>
                <a:ext uri="{FF2B5EF4-FFF2-40B4-BE49-F238E27FC236}">
                  <a16:creationId xmlns:a16="http://schemas.microsoft.com/office/drawing/2014/main" id="{AFAF6DB7-8D03-4387-8EA7-442273EE9C4D}"/>
                </a:ext>
              </a:extLst>
            </p:cNvPr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îṩľiďé">
                <a:extLst>
                  <a:ext uri="{FF2B5EF4-FFF2-40B4-BE49-F238E27FC236}">
                    <a16:creationId xmlns:a16="http://schemas.microsoft.com/office/drawing/2014/main" id="{D8C77AFD-252B-4BBE-9A9E-E4F60317F365}"/>
                  </a:ext>
                </a:extLst>
              </p:cNvPr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i$ḷîḓè">
                <a:extLst>
                  <a:ext uri="{FF2B5EF4-FFF2-40B4-BE49-F238E27FC236}">
                    <a16:creationId xmlns:a16="http://schemas.microsoft.com/office/drawing/2014/main" id="{CFC3C29B-0255-4D28-A3F9-7EAD13359E08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" name="iṡḷiḑê">
              <a:extLst>
                <a:ext uri="{FF2B5EF4-FFF2-40B4-BE49-F238E27FC236}">
                  <a16:creationId xmlns:a16="http://schemas.microsoft.com/office/drawing/2014/main" id="{9160C8C5-87C5-40B8-8614-A01D69F72D89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íś1ïdê">
                <a:extLst>
                  <a:ext uri="{FF2B5EF4-FFF2-40B4-BE49-F238E27FC236}">
                    <a16:creationId xmlns:a16="http://schemas.microsoft.com/office/drawing/2014/main" id="{B1DFDFD5-86E7-4B79-8681-66F78F8305DF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ŝľîḑê">
                <a:extLst>
                  <a:ext uri="{FF2B5EF4-FFF2-40B4-BE49-F238E27FC236}">
                    <a16:creationId xmlns:a16="http://schemas.microsoft.com/office/drawing/2014/main" id="{54E3FC44-3DEA-4A45-A264-7CDD78A5291A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F6A1A8-5BDF-471A-B4AF-A88D1C2D3D6F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lïḍe">
              <a:extLst>
                <a:ext uri="{FF2B5EF4-FFF2-40B4-BE49-F238E27FC236}">
                  <a16:creationId xmlns:a16="http://schemas.microsoft.com/office/drawing/2014/main" id="{18523DEE-06D8-4C4D-9804-1DA243014867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F9E4E6A-5F94-4C23-B9E2-33253D3B2380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šľiḍé">
              <a:extLst>
                <a:ext uri="{FF2B5EF4-FFF2-40B4-BE49-F238E27FC236}">
                  <a16:creationId xmlns:a16="http://schemas.microsoft.com/office/drawing/2014/main" id="{68A3CD04-C406-4DB1-B78C-1C5CAD23E08D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4546657-A659-4E96-8C79-7F99C2FF826D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ṣľíḑe">
              <a:extLst>
                <a:ext uri="{FF2B5EF4-FFF2-40B4-BE49-F238E27FC236}">
                  <a16:creationId xmlns:a16="http://schemas.microsoft.com/office/drawing/2014/main" id="{17DD8EA6-6E22-4A90-9D9E-03B975B7030C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iṧḻîḋe">
              <a:extLst>
                <a:ext uri="{FF2B5EF4-FFF2-40B4-BE49-F238E27FC236}">
                  <a16:creationId xmlns:a16="http://schemas.microsoft.com/office/drawing/2014/main" id="{3AF70CDF-A524-4D00-9028-AECAFA7CEBD5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86</a:t>
              </a:r>
              <a:r>
                <a:rPr kumimoji="0" lang="de-DE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%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19" name="îṩḷîḋè">
              <a:extLst>
                <a:ext uri="{FF2B5EF4-FFF2-40B4-BE49-F238E27FC236}">
                  <a16:creationId xmlns:a16="http://schemas.microsoft.com/office/drawing/2014/main" id="{94419245-FE35-4AA4-82DF-E64BF46C09F4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64%</a:t>
              </a:r>
            </a:p>
          </p:txBody>
        </p:sp>
        <p:sp>
          <p:nvSpPr>
            <p:cNvPr id="20" name="ïSḻîďe">
              <a:extLst>
                <a:ext uri="{FF2B5EF4-FFF2-40B4-BE49-F238E27FC236}">
                  <a16:creationId xmlns:a16="http://schemas.microsoft.com/office/drawing/2014/main" id="{A22357C3-A861-47D0-813B-BC72F9E9AA2B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49</a:t>
              </a:r>
              <a:r>
                <a:rPr kumimoji="0" lang="de-DE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%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21" name="í$ḻîdê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91562" y="464400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85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B33A-398C-4706-B517-5CF4752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DE0F05-F305-46C8-968E-631C262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32ECF-8C8E-4631-8C92-B9569413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C901F5-D1A9-4749-805D-7AB46D2C04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387504"/>
            <a:ext cx="10860088" cy="4489391"/>
            <a:chOff x="660400" y="1387504"/>
            <a:chExt cx="10860088" cy="4489391"/>
          </a:xfrm>
        </p:grpSpPr>
        <p:grpSp>
          <p:nvGrpSpPr>
            <p:cNvPr id="6" name="îśḷíďe">
              <a:extLst>
                <a:ext uri="{FF2B5EF4-FFF2-40B4-BE49-F238E27FC236}">
                  <a16:creationId xmlns:a16="http://schemas.microsoft.com/office/drawing/2014/main" id="{7DCB82F4-5CDB-4FC7-8E12-0359BCE2A056}"/>
                </a:ext>
              </a:extLst>
            </p:cNvPr>
            <p:cNvGrpSpPr/>
            <p:nvPr/>
          </p:nvGrpSpPr>
          <p:grpSpPr>
            <a:xfrm>
              <a:off x="660400" y="1387504"/>
              <a:ext cx="3378874" cy="4489391"/>
              <a:chOff x="660400" y="1387504"/>
              <a:chExt cx="3378874" cy="4489391"/>
            </a:xfrm>
          </p:grpSpPr>
          <p:sp>
            <p:nvSpPr>
              <p:cNvPr id="39" name="ïṧlíḑé">
                <a:extLst>
                  <a:ext uri="{FF2B5EF4-FFF2-40B4-BE49-F238E27FC236}">
                    <a16:creationId xmlns:a16="http://schemas.microsoft.com/office/drawing/2014/main" id="{C8DB27A9-BE6C-478D-9CC9-EC0FBBEB797D}"/>
                  </a:ext>
                </a:extLst>
              </p:cNvPr>
              <p:cNvSpPr/>
              <p:nvPr/>
            </p:nvSpPr>
            <p:spPr>
              <a:xfrm>
                <a:off x="660400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40" name="îsļiḋê">
                <a:extLst>
                  <a:ext uri="{FF2B5EF4-FFF2-40B4-BE49-F238E27FC236}">
                    <a16:creationId xmlns:a16="http://schemas.microsoft.com/office/drawing/2014/main" id="{BAC90DAB-B415-4C98-8BE3-35272DCE66C5}"/>
                  </a:ext>
                </a:extLst>
              </p:cNvPr>
              <p:cNvSpPr/>
              <p:nvPr/>
            </p:nvSpPr>
            <p:spPr>
              <a:xfrm>
                <a:off x="660400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475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iŝ1íḍê">
                <a:extLst>
                  <a:ext uri="{FF2B5EF4-FFF2-40B4-BE49-F238E27FC236}">
                    <a16:creationId xmlns:a16="http://schemas.microsoft.com/office/drawing/2014/main" id="{A0D32F47-3781-4E79-8D3C-F86A58B48709}"/>
                  </a:ext>
                </a:extLst>
              </p:cNvPr>
              <p:cNvSpPr/>
              <p:nvPr/>
            </p:nvSpPr>
            <p:spPr>
              <a:xfrm>
                <a:off x="855873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42" name="iṣļîḍe">
                <a:extLst>
                  <a:ext uri="{FF2B5EF4-FFF2-40B4-BE49-F238E27FC236}">
                    <a16:creationId xmlns:a16="http://schemas.microsoft.com/office/drawing/2014/main" id="{5C08DAA4-95B3-494D-911E-90BDB6425CBB}"/>
                  </a:ext>
                </a:extLst>
              </p:cNvPr>
              <p:cNvSpPr/>
              <p:nvPr/>
            </p:nvSpPr>
            <p:spPr>
              <a:xfrm>
                <a:off x="660400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í$ļiḍe">
                <a:extLst>
                  <a:ext uri="{FF2B5EF4-FFF2-40B4-BE49-F238E27FC236}">
                    <a16:creationId xmlns:a16="http://schemas.microsoft.com/office/drawing/2014/main" id="{9CDD8A39-E6F1-43F0-8578-1F87ADD12466}"/>
                  </a:ext>
                </a:extLst>
              </p:cNvPr>
              <p:cNvSpPr/>
              <p:nvPr/>
            </p:nvSpPr>
            <p:spPr>
              <a:xfrm>
                <a:off x="855873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44" name="iślîḍé">
                <a:extLst>
                  <a:ext uri="{FF2B5EF4-FFF2-40B4-BE49-F238E27FC236}">
                    <a16:creationId xmlns:a16="http://schemas.microsoft.com/office/drawing/2014/main" id="{D4EB6EE6-4BAE-4CC7-8B79-7F1718E34C53}"/>
                  </a:ext>
                </a:extLst>
              </p:cNvPr>
              <p:cNvSpPr/>
              <p:nvPr/>
            </p:nvSpPr>
            <p:spPr>
              <a:xfrm>
                <a:off x="660400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ṡḻiḍè">
                <a:extLst>
                  <a:ext uri="{FF2B5EF4-FFF2-40B4-BE49-F238E27FC236}">
                    <a16:creationId xmlns:a16="http://schemas.microsoft.com/office/drawing/2014/main" id="{5EB54C50-E290-4751-ADAD-3A8F26C08A93}"/>
                  </a:ext>
                </a:extLst>
              </p:cNvPr>
              <p:cNvSpPr/>
              <p:nvPr/>
            </p:nvSpPr>
            <p:spPr>
              <a:xfrm>
                <a:off x="855873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46" name="iṧļíďè">
                <a:extLst>
                  <a:ext uri="{FF2B5EF4-FFF2-40B4-BE49-F238E27FC236}">
                    <a16:creationId xmlns:a16="http://schemas.microsoft.com/office/drawing/2014/main" id="{A184049E-C2E8-409C-B641-871B6C981DA6}"/>
                  </a:ext>
                </a:extLst>
              </p:cNvPr>
              <p:cNvSpPr/>
              <p:nvPr/>
            </p:nvSpPr>
            <p:spPr>
              <a:xfrm>
                <a:off x="660400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íşḷíďè">
                <a:extLst>
                  <a:ext uri="{FF2B5EF4-FFF2-40B4-BE49-F238E27FC236}">
                    <a16:creationId xmlns:a16="http://schemas.microsoft.com/office/drawing/2014/main" id="{27446C6E-87A4-494C-A9B7-A13A189700B3}"/>
                  </a:ext>
                </a:extLst>
              </p:cNvPr>
              <p:cNvSpPr/>
              <p:nvPr/>
            </p:nvSpPr>
            <p:spPr>
              <a:xfrm>
                <a:off x="855873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48" name="ï$lidè">
                <a:extLst>
                  <a:ext uri="{FF2B5EF4-FFF2-40B4-BE49-F238E27FC236}">
                    <a16:creationId xmlns:a16="http://schemas.microsoft.com/office/drawing/2014/main" id="{9A151B9B-51B4-43AB-B7BA-155783E76728}"/>
                  </a:ext>
                </a:extLst>
              </p:cNvPr>
              <p:cNvSpPr/>
              <p:nvPr/>
            </p:nvSpPr>
            <p:spPr>
              <a:xfrm>
                <a:off x="660400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ïṩļîdê">
                <a:extLst>
                  <a:ext uri="{FF2B5EF4-FFF2-40B4-BE49-F238E27FC236}">
                    <a16:creationId xmlns:a16="http://schemas.microsoft.com/office/drawing/2014/main" id="{49F13FE3-53F9-4369-9AF8-8175D645A9E8}"/>
                  </a:ext>
                </a:extLst>
              </p:cNvPr>
              <p:cNvSpPr/>
              <p:nvPr/>
            </p:nvSpPr>
            <p:spPr>
              <a:xfrm>
                <a:off x="855873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50" name="îṩlîďe">
                <a:extLst>
                  <a:ext uri="{FF2B5EF4-FFF2-40B4-BE49-F238E27FC236}">
                    <a16:creationId xmlns:a16="http://schemas.microsoft.com/office/drawing/2014/main" id="{5CD8FA6A-209C-42F4-A52C-D2C47CFD5F5E}"/>
                  </a:ext>
                </a:extLst>
              </p:cNvPr>
              <p:cNvSpPr/>
              <p:nvPr/>
            </p:nvSpPr>
            <p:spPr>
              <a:xfrm>
                <a:off x="660400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iSliḑé">
                <a:extLst>
                  <a:ext uri="{FF2B5EF4-FFF2-40B4-BE49-F238E27FC236}">
                    <a16:creationId xmlns:a16="http://schemas.microsoft.com/office/drawing/2014/main" id="{BA39525C-3076-4B4A-9F87-3E5C1782A91D}"/>
                  </a:ext>
                </a:extLst>
              </p:cNvPr>
              <p:cNvSpPr/>
              <p:nvPr/>
            </p:nvSpPr>
            <p:spPr>
              <a:xfrm>
                <a:off x="855873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52" name="îšľíďè">
                <a:extLst>
                  <a:ext uri="{FF2B5EF4-FFF2-40B4-BE49-F238E27FC236}">
                    <a16:creationId xmlns:a16="http://schemas.microsoft.com/office/drawing/2014/main" id="{39DA4FC2-7AE1-4C65-846C-FD5143D17509}"/>
                  </a:ext>
                </a:extLst>
              </p:cNvPr>
              <p:cNvSpPr/>
              <p:nvPr/>
            </p:nvSpPr>
            <p:spPr>
              <a:xfrm>
                <a:off x="660400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iṣľïḓe">
                <a:extLst>
                  <a:ext uri="{FF2B5EF4-FFF2-40B4-BE49-F238E27FC236}">
                    <a16:creationId xmlns:a16="http://schemas.microsoft.com/office/drawing/2014/main" id="{6A54319E-C52F-4B42-8DB2-87B393F2C5C4}"/>
                  </a:ext>
                </a:extLst>
              </p:cNvPr>
              <p:cNvSpPr/>
              <p:nvPr/>
            </p:nvSpPr>
            <p:spPr>
              <a:xfrm>
                <a:off x="855873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7" name="îṧlíḑé">
              <a:extLst>
                <a:ext uri="{FF2B5EF4-FFF2-40B4-BE49-F238E27FC236}">
                  <a16:creationId xmlns:a16="http://schemas.microsoft.com/office/drawing/2014/main" id="{87111AF0-F9CF-4E8F-8C9E-966B27E41452}"/>
                </a:ext>
              </a:extLst>
            </p:cNvPr>
            <p:cNvGrpSpPr/>
            <p:nvPr/>
          </p:nvGrpSpPr>
          <p:grpSpPr>
            <a:xfrm>
              <a:off x="4401007" y="1387504"/>
              <a:ext cx="3378874" cy="4489391"/>
              <a:chOff x="4401007" y="1387504"/>
              <a:chExt cx="3378874" cy="4489391"/>
            </a:xfrm>
          </p:grpSpPr>
          <p:sp>
            <p:nvSpPr>
              <p:cNvPr id="24" name="íṥlídê">
                <a:extLst>
                  <a:ext uri="{FF2B5EF4-FFF2-40B4-BE49-F238E27FC236}">
                    <a16:creationId xmlns:a16="http://schemas.microsoft.com/office/drawing/2014/main" id="{B998B777-951E-457D-8BC6-EE59767C8D7A}"/>
                  </a:ext>
                </a:extLst>
              </p:cNvPr>
              <p:cNvSpPr/>
              <p:nvPr/>
            </p:nvSpPr>
            <p:spPr>
              <a:xfrm>
                <a:off x="4401007" y="1387504"/>
                <a:ext cx="3378874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25" name="ïṣļîďè">
                <a:extLst>
                  <a:ext uri="{FF2B5EF4-FFF2-40B4-BE49-F238E27FC236}">
                    <a16:creationId xmlns:a16="http://schemas.microsoft.com/office/drawing/2014/main" id="{E5117ACE-649C-449A-AA7B-AEB9C1616748}"/>
                  </a:ext>
                </a:extLst>
              </p:cNvPr>
              <p:cNvSpPr/>
              <p:nvPr/>
            </p:nvSpPr>
            <p:spPr>
              <a:xfrm>
                <a:off x="4401007" y="2193991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ŝ1îḍê">
                <a:extLst>
                  <a:ext uri="{FF2B5EF4-FFF2-40B4-BE49-F238E27FC236}">
                    <a16:creationId xmlns:a16="http://schemas.microsoft.com/office/drawing/2014/main" id="{5CD51659-AD07-4255-BC82-5DBDD73D1CDC}"/>
                  </a:ext>
                </a:extLst>
              </p:cNvPr>
              <p:cNvSpPr/>
              <p:nvPr/>
            </p:nvSpPr>
            <p:spPr>
              <a:xfrm>
                <a:off x="4596480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27" name="iṧḷîḑè">
                <a:extLst>
                  <a:ext uri="{FF2B5EF4-FFF2-40B4-BE49-F238E27FC236}">
                    <a16:creationId xmlns:a16="http://schemas.microsoft.com/office/drawing/2014/main" id="{7D1975A2-FE87-4FCC-9AF8-6F8EFFCD6EDC}"/>
                  </a:ext>
                </a:extLst>
              </p:cNvPr>
              <p:cNvSpPr/>
              <p:nvPr/>
            </p:nvSpPr>
            <p:spPr>
              <a:xfrm>
                <a:off x="4401007" y="2750907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iṥļiḋè">
                <a:extLst>
                  <a:ext uri="{FF2B5EF4-FFF2-40B4-BE49-F238E27FC236}">
                    <a16:creationId xmlns:a16="http://schemas.microsoft.com/office/drawing/2014/main" id="{67F61094-574A-424B-86BB-6DD6C75E026F}"/>
                  </a:ext>
                </a:extLst>
              </p:cNvPr>
              <p:cNvSpPr/>
              <p:nvPr/>
            </p:nvSpPr>
            <p:spPr>
              <a:xfrm>
                <a:off x="4596480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29" name="îṧḷiḋè">
                <a:extLst>
                  <a:ext uri="{FF2B5EF4-FFF2-40B4-BE49-F238E27FC236}">
                    <a16:creationId xmlns:a16="http://schemas.microsoft.com/office/drawing/2014/main" id="{CEA97C2C-CB70-4B16-B8E8-DB67318D9489}"/>
                  </a:ext>
                </a:extLst>
              </p:cNvPr>
              <p:cNvSpPr/>
              <p:nvPr/>
            </p:nvSpPr>
            <p:spPr>
              <a:xfrm>
                <a:off x="4401007" y="3307823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ïṥḻiḋê">
                <a:extLst>
                  <a:ext uri="{FF2B5EF4-FFF2-40B4-BE49-F238E27FC236}">
                    <a16:creationId xmlns:a16="http://schemas.microsoft.com/office/drawing/2014/main" id="{E43F63A2-6D34-4950-95A5-7EFD7BACC9BA}"/>
                  </a:ext>
                </a:extLst>
              </p:cNvPr>
              <p:cNvSpPr/>
              <p:nvPr/>
            </p:nvSpPr>
            <p:spPr>
              <a:xfrm>
                <a:off x="4596480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31" name="iš1ïḍe">
                <a:extLst>
                  <a:ext uri="{FF2B5EF4-FFF2-40B4-BE49-F238E27FC236}">
                    <a16:creationId xmlns:a16="http://schemas.microsoft.com/office/drawing/2014/main" id="{A65FB7FB-3B4F-4864-9DDF-B0A9637ECCC2}"/>
                  </a:ext>
                </a:extLst>
              </p:cNvPr>
              <p:cNvSpPr/>
              <p:nvPr/>
            </p:nvSpPr>
            <p:spPr>
              <a:xfrm>
                <a:off x="4401007" y="3864739"/>
                <a:ext cx="205139" cy="204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íṥlíḓê">
                <a:extLst>
                  <a:ext uri="{FF2B5EF4-FFF2-40B4-BE49-F238E27FC236}">
                    <a16:creationId xmlns:a16="http://schemas.microsoft.com/office/drawing/2014/main" id="{2CB12548-AF9C-46A9-9589-8C6AACA846B3}"/>
                  </a:ext>
                </a:extLst>
              </p:cNvPr>
              <p:cNvSpPr/>
              <p:nvPr/>
            </p:nvSpPr>
            <p:spPr>
              <a:xfrm>
                <a:off x="4596480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33" name="îṣ1ïḍé">
                <a:extLst>
                  <a:ext uri="{FF2B5EF4-FFF2-40B4-BE49-F238E27FC236}">
                    <a16:creationId xmlns:a16="http://schemas.microsoft.com/office/drawing/2014/main" id="{126157E7-1754-4B1D-993D-DB4FAE11ED06}"/>
                  </a:ext>
                </a:extLst>
              </p:cNvPr>
              <p:cNvSpPr/>
              <p:nvPr/>
            </p:nvSpPr>
            <p:spPr>
              <a:xfrm>
                <a:off x="4401007" y="4421654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íṣlide">
                <a:extLst>
                  <a:ext uri="{FF2B5EF4-FFF2-40B4-BE49-F238E27FC236}">
                    <a16:creationId xmlns:a16="http://schemas.microsoft.com/office/drawing/2014/main" id="{8219B6E6-C5E1-4874-9CA9-32F833BF0D4B}"/>
                  </a:ext>
                </a:extLst>
              </p:cNvPr>
              <p:cNvSpPr/>
              <p:nvPr/>
            </p:nvSpPr>
            <p:spPr>
              <a:xfrm>
                <a:off x="4596480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35" name="îšľïḓê">
                <a:extLst>
                  <a:ext uri="{FF2B5EF4-FFF2-40B4-BE49-F238E27FC236}">
                    <a16:creationId xmlns:a16="http://schemas.microsoft.com/office/drawing/2014/main" id="{226D13FC-CF6B-4DCA-BE52-A939039F1106}"/>
                  </a:ext>
                </a:extLst>
              </p:cNvPr>
              <p:cNvSpPr/>
              <p:nvPr/>
            </p:nvSpPr>
            <p:spPr>
              <a:xfrm>
                <a:off x="4401007" y="4978570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ïşľïḑé">
                <a:extLst>
                  <a:ext uri="{FF2B5EF4-FFF2-40B4-BE49-F238E27FC236}">
                    <a16:creationId xmlns:a16="http://schemas.microsoft.com/office/drawing/2014/main" id="{E69B0D78-E413-42DE-A79F-2488828FAE41}"/>
                  </a:ext>
                </a:extLst>
              </p:cNvPr>
              <p:cNvSpPr/>
              <p:nvPr/>
            </p:nvSpPr>
            <p:spPr>
              <a:xfrm>
                <a:off x="4596480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37" name="iS1íḓê">
                <a:extLst>
                  <a:ext uri="{FF2B5EF4-FFF2-40B4-BE49-F238E27FC236}">
                    <a16:creationId xmlns:a16="http://schemas.microsoft.com/office/drawing/2014/main" id="{FA037EA0-0916-4336-9A24-1825D19CFA3B}"/>
                  </a:ext>
                </a:extLst>
              </p:cNvPr>
              <p:cNvSpPr/>
              <p:nvPr/>
            </p:nvSpPr>
            <p:spPr>
              <a:xfrm>
                <a:off x="4401007" y="5535486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ís1ïḑé">
                <a:extLst>
                  <a:ext uri="{FF2B5EF4-FFF2-40B4-BE49-F238E27FC236}">
                    <a16:creationId xmlns:a16="http://schemas.microsoft.com/office/drawing/2014/main" id="{229C389B-9CE3-4FC6-9FDB-28184BABC9A7}"/>
                  </a:ext>
                </a:extLst>
              </p:cNvPr>
              <p:cNvSpPr/>
              <p:nvPr/>
            </p:nvSpPr>
            <p:spPr>
              <a:xfrm>
                <a:off x="4596480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8" name="ísḷîḓé">
              <a:extLst>
                <a:ext uri="{FF2B5EF4-FFF2-40B4-BE49-F238E27FC236}">
                  <a16:creationId xmlns:a16="http://schemas.microsoft.com/office/drawing/2014/main" id="{D1E37C2A-2205-4E55-80CB-F480144115FC}"/>
                </a:ext>
              </a:extLst>
            </p:cNvPr>
            <p:cNvGrpSpPr/>
            <p:nvPr/>
          </p:nvGrpSpPr>
          <p:grpSpPr>
            <a:xfrm>
              <a:off x="8141614" y="1387504"/>
              <a:ext cx="3378874" cy="4489391"/>
              <a:chOff x="8141614" y="1387504"/>
              <a:chExt cx="3378874" cy="4489391"/>
            </a:xfrm>
          </p:grpSpPr>
          <p:sp>
            <p:nvSpPr>
              <p:cNvPr id="9" name="íş1íďé">
                <a:extLst>
                  <a:ext uri="{FF2B5EF4-FFF2-40B4-BE49-F238E27FC236}">
                    <a16:creationId xmlns:a16="http://schemas.microsoft.com/office/drawing/2014/main" id="{FDD0C637-FA2A-4996-BCD6-62BAF8ED26F7}"/>
                  </a:ext>
                </a:extLst>
              </p:cNvPr>
              <p:cNvSpPr/>
              <p:nvPr/>
            </p:nvSpPr>
            <p:spPr>
              <a:xfrm>
                <a:off x="8141614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  <p:sp>
            <p:nvSpPr>
              <p:cNvPr id="10" name="îšḻïḋè">
                <a:extLst>
                  <a:ext uri="{FF2B5EF4-FFF2-40B4-BE49-F238E27FC236}">
                    <a16:creationId xmlns:a16="http://schemas.microsoft.com/office/drawing/2014/main" id="{08BF8702-6DB1-4F0B-8F9D-5C0DFD896F59}"/>
                  </a:ext>
                </a:extLst>
              </p:cNvPr>
              <p:cNvSpPr/>
              <p:nvPr/>
            </p:nvSpPr>
            <p:spPr>
              <a:xfrm>
                <a:off x="8141614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ïṥḷiḑé">
                <a:extLst>
                  <a:ext uri="{FF2B5EF4-FFF2-40B4-BE49-F238E27FC236}">
                    <a16:creationId xmlns:a16="http://schemas.microsoft.com/office/drawing/2014/main" id="{12841B19-2C69-46CE-9CF6-3E4A23D97BFF}"/>
                  </a:ext>
                </a:extLst>
              </p:cNvPr>
              <p:cNvSpPr/>
              <p:nvPr/>
            </p:nvSpPr>
            <p:spPr>
              <a:xfrm>
                <a:off x="8337087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12" name="îŝ1íḓè">
                <a:extLst>
                  <a:ext uri="{FF2B5EF4-FFF2-40B4-BE49-F238E27FC236}">
                    <a16:creationId xmlns:a16="http://schemas.microsoft.com/office/drawing/2014/main" id="{180139EE-399F-45E0-93F6-1657AB4352B5}"/>
                  </a:ext>
                </a:extLst>
              </p:cNvPr>
              <p:cNvSpPr/>
              <p:nvPr/>
            </p:nvSpPr>
            <p:spPr>
              <a:xfrm>
                <a:off x="8141614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" name="íSḷîďê">
                <a:extLst>
                  <a:ext uri="{FF2B5EF4-FFF2-40B4-BE49-F238E27FC236}">
                    <a16:creationId xmlns:a16="http://schemas.microsoft.com/office/drawing/2014/main" id="{12C1C532-DF08-4209-AD65-48D514E0BAE3}"/>
                  </a:ext>
                </a:extLst>
              </p:cNvPr>
              <p:cNvSpPr/>
              <p:nvPr/>
            </p:nvSpPr>
            <p:spPr>
              <a:xfrm>
                <a:off x="8337087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14" name="ïšlïḑê">
                <a:extLst>
                  <a:ext uri="{FF2B5EF4-FFF2-40B4-BE49-F238E27FC236}">
                    <a16:creationId xmlns:a16="http://schemas.microsoft.com/office/drawing/2014/main" id="{7F5B2B29-3081-450A-A215-A81C093B11B1}"/>
                  </a:ext>
                </a:extLst>
              </p:cNvPr>
              <p:cNvSpPr/>
              <p:nvPr/>
            </p:nvSpPr>
            <p:spPr>
              <a:xfrm>
                <a:off x="8141614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" name="ïṣ1îdé">
                <a:extLst>
                  <a:ext uri="{FF2B5EF4-FFF2-40B4-BE49-F238E27FC236}">
                    <a16:creationId xmlns:a16="http://schemas.microsoft.com/office/drawing/2014/main" id="{53224BE6-B3AC-4CEE-9BD6-2714798ABD3E}"/>
                  </a:ext>
                </a:extLst>
              </p:cNvPr>
              <p:cNvSpPr/>
              <p:nvPr/>
            </p:nvSpPr>
            <p:spPr>
              <a:xfrm>
                <a:off x="8337087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16" name="î$ḷîḑè">
                <a:extLst>
                  <a:ext uri="{FF2B5EF4-FFF2-40B4-BE49-F238E27FC236}">
                    <a16:creationId xmlns:a16="http://schemas.microsoft.com/office/drawing/2014/main" id="{028943EC-AE82-40A6-BC7A-7CEC4889B2CE}"/>
                  </a:ext>
                </a:extLst>
              </p:cNvPr>
              <p:cNvSpPr/>
              <p:nvPr/>
            </p:nvSpPr>
            <p:spPr>
              <a:xfrm>
                <a:off x="8141614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" name="ïSļíḋê">
                <a:extLst>
                  <a:ext uri="{FF2B5EF4-FFF2-40B4-BE49-F238E27FC236}">
                    <a16:creationId xmlns:a16="http://schemas.microsoft.com/office/drawing/2014/main" id="{C9847C75-F658-4068-836D-BD2D911C81B9}"/>
                  </a:ext>
                </a:extLst>
              </p:cNvPr>
              <p:cNvSpPr/>
              <p:nvPr/>
            </p:nvSpPr>
            <p:spPr>
              <a:xfrm>
                <a:off x="8337087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18" name="îš1îďê">
                <a:extLst>
                  <a:ext uri="{FF2B5EF4-FFF2-40B4-BE49-F238E27FC236}">
                    <a16:creationId xmlns:a16="http://schemas.microsoft.com/office/drawing/2014/main" id="{364A8FF5-8F60-4A79-8BF4-72FE145E8DDC}"/>
                  </a:ext>
                </a:extLst>
              </p:cNvPr>
              <p:cNvSpPr/>
              <p:nvPr/>
            </p:nvSpPr>
            <p:spPr>
              <a:xfrm>
                <a:off x="8141614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ïSḻïdè">
                <a:extLst>
                  <a:ext uri="{FF2B5EF4-FFF2-40B4-BE49-F238E27FC236}">
                    <a16:creationId xmlns:a16="http://schemas.microsoft.com/office/drawing/2014/main" id="{3B7D25BA-7055-4C1E-BB46-9D05E73E8D3F}"/>
                  </a:ext>
                </a:extLst>
              </p:cNvPr>
              <p:cNvSpPr/>
              <p:nvPr/>
            </p:nvSpPr>
            <p:spPr>
              <a:xfrm>
                <a:off x="8337087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20" name="işḻïḍê">
                <a:extLst>
                  <a:ext uri="{FF2B5EF4-FFF2-40B4-BE49-F238E27FC236}">
                    <a16:creationId xmlns:a16="http://schemas.microsoft.com/office/drawing/2014/main" id="{0492B33F-3DB1-4677-BD00-F84F9D978B66}"/>
                  </a:ext>
                </a:extLst>
              </p:cNvPr>
              <p:cNvSpPr/>
              <p:nvPr/>
            </p:nvSpPr>
            <p:spPr>
              <a:xfrm>
                <a:off x="8141614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îṧļíḓé">
                <a:extLst>
                  <a:ext uri="{FF2B5EF4-FFF2-40B4-BE49-F238E27FC236}">
                    <a16:creationId xmlns:a16="http://schemas.microsoft.com/office/drawing/2014/main" id="{4C155333-3C7D-439B-A1A3-413BD6450B11}"/>
                  </a:ext>
                </a:extLst>
              </p:cNvPr>
              <p:cNvSpPr/>
              <p:nvPr/>
            </p:nvSpPr>
            <p:spPr>
              <a:xfrm>
                <a:off x="8337087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  <p:sp>
            <p:nvSpPr>
              <p:cNvPr id="22" name="îṧľîḑê">
                <a:extLst>
                  <a:ext uri="{FF2B5EF4-FFF2-40B4-BE49-F238E27FC236}">
                    <a16:creationId xmlns:a16="http://schemas.microsoft.com/office/drawing/2014/main" id="{3FCA5B58-9983-4018-9475-DFDEB0E1C789}"/>
                  </a:ext>
                </a:extLst>
              </p:cNvPr>
              <p:cNvSpPr/>
              <p:nvPr/>
            </p:nvSpPr>
            <p:spPr>
              <a:xfrm>
                <a:off x="8141614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íṣļíḋé">
                <a:extLst>
                  <a:ext uri="{FF2B5EF4-FFF2-40B4-BE49-F238E27FC236}">
                    <a16:creationId xmlns:a16="http://schemas.microsoft.com/office/drawing/2014/main" id="{986DDDA2-EEE7-4B99-972B-670230C60BC6}"/>
                  </a:ext>
                </a:extLst>
              </p:cNvPr>
              <p:cNvSpPr/>
              <p:nvPr/>
            </p:nvSpPr>
            <p:spPr>
              <a:xfrm>
                <a:off x="8337087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45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CADA0-6B75-4DA8-85CE-DE34488E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BC584F-AF4E-435C-A693-6CFAB590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8A2F4-BE86-4459-88A9-5278296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F92150-27FA-487A-84B7-59B731AAD6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4581" y="2197608"/>
            <a:ext cx="10262839" cy="2755392"/>
            <a:chOff x="964581" y="2197608"/>
            <a:chExt cx="10262839" cy="2755392"/>
          </a:xfrm>
        </p:grpSpPr>
        <p:sp>
          <p:nvSpPr>
            <p:cNvPr id="6" name="îslídê">
              <a:extLst>
                <a:ext uri="{FF2B5EF4-FFF2-40B4-BE49-F238E27FC236}">
                  <a16:creationId xmlns:a16="http://schemas.microsoft.com/office/drawing/2014/main" id="{90F52075-6665-48E7-8E80-6FC7E139CF9F}"/>
                </a:ext>
              </a:extLst>
            </p:cNvPr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S1îḋe">
              <a:extLst>
                <a:ext uri="{FF2B5EF4-FFF2-40B4-BE49-F238E27FC236}">
                  <a16:creationId xmlns:a16="http://schemas.microsoft.com/office/drawing/2014/main" id="{E102F5F3-1FF3-44CF-BB9D-0ED29CD035AE}"/>
                </a:ext>
              </a:extLst>
            </p:cNvPr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îṡḷiḓe">
              <a:extLst>
                <a:ext uri="{FF2B5EF4-FFF2-40B4-BE49-F238E27FC236}">
                  <a16:creationId xmlns:a16="http://schemas.microsoft.com/office/drawing/2014/main" id="{947EF8E0-C870-4596-80E2-DE2E7BAF832E}"/>
                </a:ext>
              </a:extLst>
            </p:cNvPr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ï$ļiḋé">
              <a:extLst>
                <a:ext uri="{FF2B5EF4-FFF2-40B4-BE49-F238E27FC236}">
                  <a16:creationId xmlns:a16="http://schemas.microsoft.com/office/drawing/2014/main" id="{C71CB57D-EB6E-415E-8FD7-9DB99A040A66}"/>
                </a:ext>
              </a:extLst>
            </p:cNvPr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iśḷiḋè">
              <a:extLst>
                <a:ext uri="{FF2B5EF4-FFF2-40B4-BE49-F238E27FC236}">
                  <a16:creationId xmlns:a16="http://schemas.microsoft.com/office/drawing/2014/main" id="{750DC69A-F3D0-4621-B174-0C07011807A7}"/>
                </a:ext>
              </a:extLst>
            </p:cNvPr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ï$ḻïďé">
              <a:extLst>
                <a:ext uri="{FF2B5EF4-FFF2-40B4-BE49-F238E27FC236}">
                  <a16:creationId xmlns:a16="http://schemas.microsoft.com/office/drawing/2014/main" id="{E8434785-6EAB-4894-9554-D04CC8B1CAB7}"/>
                </a:ext>
              </a:extLst>
            </p:cNvPr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ś1îḑê">
              <a:extLst>
                <a:ext uri="{FF2B5EF4-FFF2-40B4-BE49-F238E27FC236}">
                  <a16:creationId xmlns:a16="http://schemas.microsoft.com/office/drawing/2014/main" id="{D6DA916A-ED46-4DEC-8C37-3B82C739E7FF}"/>
                </a:ext>
              </a:extLst>
            </p:cNvPr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ṡļïḋè">
              <a:extLst>
                <a:ext uri="{FF2B5EF4-FFF2-40B4-BE49-F238E27FC236}">
                  <a16:creationId xmlns:a16="http://schemas.microsoft.com/office/drawing/2014/main" id="{C8D980E4-527B-4AC5-890E-D8746A87E582}"/>
                </a:ext>
              </a:extLst>
            </p:cNvPr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ṧḷiḍe">
              <a:extLst>
                <a:ext uri="{FF2B5EF4-FFF2-40B4-BE49-F238E27FC236}">
                  <a16:creationId xmlns:a16="http://schemas.microsoft.com/office/drawing/2014/main" id="{903DA402-3B31-4C16-B25F-43E0804596E2}"/>
                </a:ext>
              </a:extLst>
            </p:cNvPr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iṡḻíḋê">
              <a:extLst>
                <a:ext uri="{FF2B5EF4-FFF2-40B4-BE49-F238E27FC236}">
                  <a16:creationId xmlns:a16="http://schemas.microsoft.com/office/drawing/2014/main" id="{E58A33A5-4BB2-4ADB-81EE-FEC2F819EBAE}"/>
                </a:ext>
              </a:extLst>
            </p:cNvPr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iSḷïďe">
              <a:extLst>
                <a:ext uri="{FF2B5EF4-FFF2-40B4-BE49-F238E27FC236}">
                  <a16:creationId xmlns:a16="http://schemas.microsoft.com/office/drawing/2014/main" id="{7DA299C7-4984-488A-8482-4EDE2F50A9E7}"/>
                </a:ext>
              </a:extLst>
            </p:cNvPr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iṥľiďè">
              <a:extLst>
                <a:ext uri="{FF2B5EF4-FFF2-40B4-BE49-F238E27FC236}">
                  <a16:creationId xmlns:a16="http://schemas.microsoft.com/office/drawing/2014/main" id="{305FCC48-B9C7-4FCF-B28E-13E35CC56AA2}"/>
                </a:ext>
              </a:extLst>
            </p:cNvPr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i$ļîd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19340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9" name="iś1í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9340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20" name="îṧḷï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75911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1" name="îṧ1í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75911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22" name="iśļ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2482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3" name="ïṥḻí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2482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24" name="íśliḍ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890534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5" name="îŝļí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890534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172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83FE-38ED-4753-A17E-9B00D91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953618-6800-46D5-A31C-7D86FBB4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B4741-6E9F-493D-97A4-7C714892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89E082-5E21-4540-9A10-3F32D925DD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69105" y="1397151"/>
            <a:ext cx="9452199" cy="4470098"/>
            <a:chOff x="1596000" y="1400222"/>
            <a:chExt cx="9452199" cy="4470098"/>
          </a:xfrm>
        </p:grpSpPr>
        <p:sp>
          <p:nvSpPr>
            <p:cNvPr id="6" name="is1iḑè">
              <a:extLst>
                <a:ext uri="{FF2B5EF4-FFF2-40B4-BE49-F238E27FC236}">
                  <a16:creationId xmlns:a16="http://schemas.microsoft.com/office/drawing/2014/main" id="{60EA365C-93A8-4C0D-93FB-9DFC54F3AA8A}"/>
                </a:ext>
              </a:extLst>
            </p:cNvPr>
            <p:cNvSpPr/>
            <p:nvPr/>
          </p:nvSpPr>
          <p:spPr>
            <a:xfrm>
              <a:off x="1596000" y="2571765"/>
              <a:ext cx="4403226" cy="11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369" y="20968"/>
                  </a:moveTo>
                  <a:cubicBezTo>
                    <a:pt x="9287" y="21276"/>
                    <a:pt x="9173" y="21540"/>
                    <a:pt x="9047" y="21540"/>
                  </a:cubicBezTo>
                  <a:lnTo>
                    <a:pt x="21600" y="21540"/>
                  </a:lnTo>
                  <a:cubicBezTo>
                    <a:pt x="21377" y="20215"/>
                    <a:pt x="21032" y="18243"/>
                    <a:pt x="20743" y="16602"/>
                  </a:cubicBezTo>
                  <a:cubicBezTo>
                    <a:pt x="20453" y="14961"/>
                    <a:pt x="20219" y="13651"/>
                    <a:pt x="20219" y="13651"/>
                  </a:cubicBezTo>
                  <a:cubicBezTo>
                    <a:pt x="20219" y="13651"/>
                    <a:pt x="19903" y="11682"/>
                    <a:pt x="20219" y="9513"/>
                  </a:cubicBezTo>
                  <a:cubicBezTo>
                    <a:pt x="20426" y="8092"/>
                    <a:pt x="20407" y="4129"/>
                    <a:pt x="20161" y="14"/>
                  </a:cubicBezTo>
                  <a:lnTo>
                    <a:pt x="1294" y="14"/>
                  </a:lnTo>
                  <a:lnTo>
                    <a:pt x="503" y="14"/>
                  </a:lnTo>
                  <a:cubicBezTo>
                    <a:pt x="359" y="-60"/>
                    <a:pt x="228" y="160"/>
                    <a:pt x="133" y="514"/>
                  </a:cubicBezTo>
                  <a:cubicBezTo>
                    <a:pt x="39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8" y="10325"/>
                    <a:pt x="133" y="10677"/>
                  </a:cubicBezTo>
                  <a:cubicBezTo>
                    <a:pt x="228" y="11029"/>
                    <a:pt x="361" y="11168"/>
                    <a:pt x="503" y="11251"/>
                  </a:cubicBezTo>
                  <a:cubicBezTo>
                    <a:pt x="770" y="11407"/>
                    <a:pt x="1040" y="11449"/>
                    <a:pt x="1311" y="11453"/>
                  </a:cubicBezTo>
                  <a:cubicBezTo>
                    <a:pt x="1479" y="11456"/>
                    <a:pt x="1648" y="11445"/>
                    <a:pt x="1816" y="11436"/>
                  </a:cubicBezTo>
                  <a:cubicBezTo>
                    <a:pt x="1938" y="11430"/>
                    <a:pt x="2060" y="11430"/>
                    <a:pt x="2182" y="11436"/>
                  </a:cubicBezTo>
                  <a:cubicBezTo>
                    <a:pt x="2307" y="11506"/>
                    <a:pt x="2434" y="11576"/>
                    <a:pt x="2530" y="11871"/>
                  </a:cubicBezTo>
                  <a:cubicBezTo>
                    <a:pt x="2639" y="12207"/>
                    <a:pt x="2683" y="12745"/>
                    <a:pt x="2683" y="13279"/>
                  </a:cubicBezTo>
                  <a:cubicBezTo>
                    <a:pt x="2683" y="13282"/>
                    <a:pt x="2683" y="13286"/>
                    <a:pt x="2683" y="13290"/>
                  </a:cubicBezTo>
                  <a:cubicBezTo>
                    <a:pt x="2679" y="14598"/>
                    <a:pt x="2670" y="15978"/>
                    <a:pt x="2901" y="16923"/>
                  </a:cubicBezTo>
                  <a:cubicBezTo>
                    <a:pt x="3043" y="17505"/>
                    <a:pt x="3253" y="17744"/>
                    <a:pt x="3474" y="17665"/>
                  </a:cubicBezTo>
                  <a:lnTo>
                    <a:pt x="6524" y="17665"/>
                  </a:lnTo>
                  <a:lnTo>
                    <a:pt x="9047" y="17881"/>
                  </a:lnTo>
                  <a:cubicBezTo>
                    <a:pt x="9173" y="17881"/>
                    <a:pt x="9287" y="18007"/>
                    <a:pt x="9369" y="18317"/>
                  </a:cubicBezTo>
                  <a:cubicBezTo>
                    <a:pt x="9451" y="18626"/>
                    <a:pt x="9529" y="19054"/>
                    <a:pt x="9529" y="19525"/>
                  </a:cubicBezTo>
                  <a:lnTo>
                    <a:pt x="9529" y="19762"/>
                  </a:lnTo>
                  <a:cubicBezTo>
                    <a:pt x="9529" y="20234"/>
                    <a:pt x="9451" y="20659"/>
                    <a:pt x="9369" y="209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ïs1íďè">
              <a:extLst>
                <a:ext uri="{FF2B5EF4-FFF2-40B4-BE49-F238E27FC236}">
                  <a16:creationId xmlns:a16="http://schemas.microsoft.com/office/drawing/2014/main" id="{20426C44-AA1E-418E-A49B-B64E874AB728}"/>
                </a:ext>
              </a:extLst>
            </p:cNvPr>
            <p:cNvSpPr/>
            <p:nvPr/>
          </p:nvSpPr>
          <p:spPr>
            <a:xfrm>
              <a:off x="1596000" y="1400222"/>
              <a:ext cx="4109782" cy="117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6" extrusionOk="0">
                  <a:moveTo>
                    <a:pt x="6681" y="878"/>
                  </a:moveTo>
                  <a:cubicBezTo>
                    <a:pt x="6671" y="887"/>
                    <a:pt x="6661" y="896"/>
                    <a:pt x="6651" y="905"/>
                  </a:cubicBezTo>
                  <a:cubicBezTo>
                    <a:pt x="6641" y="914"/>
                    <a:pt x="6631" y="924"/>
                    <a:pt x="6622" y="933"/>
                  </a:cubicBezTo>
                  <a:cubicBezTo>
                    <a:pt x="6631" y="924"/>
                    <a:pt x="6641" y="914"/>
                    <a:pt x="6651" y="905"/>
                  </a:cubicBezTo>
                  <a:cubicBezTo>
                    <a:pt x="6661" y="896"/>
                    <a:pt x="6671" y="887"/>
                    <a:pt x="6681" y="878"/>
                  </a:cubicBezTo>
                  <a:close/>
                  <a:moveTo>
                    <a:pt x="6935" y="676"/>
                  </a:moveTo>
                  <a:cubicBezTo>
                    <a:pt x="6928" y="681"/>
                    <a:pt x="6922" y="686"/>
                    <a:pt x="6915" y="692"/>
                  </a:cubicBezTo>
                  <a:cubicBezTo>
                    <a:pt x="6908" y="697"/>
                    <a:pt x="6901" y="702"/>
                    <a:pt x="6895" y="708"/>
                  </a:cubicBezTo>
                  <a:cubicBezTo>
                    <a:pt x="6901" y="702"/>
                    <a:pt x="6908" y="697"/>
                    <a:pt x="6915" y="692"/>
                  </a:cubicBezTo>
                  <a:cubicBezTo>
                    <a:pt x="6922" y="686"/>
                    <a:pt x="6928" y="681"/>
                    <a:pt x="6935" y="676"/>
                  </a:cubicBezTo>
                  <a:close/>
                  <a:moveTo>
                    <a:pt x="538" y="37"/>
                  </a:moveTo>
                  <a:cubicBezTo>
                    <a:pt x="384" y="-34"/>
                    <a:pt x="244" y="178"/>
                    <a:pt x="143" y="516"/>
                  </a:cubicBezTo>
                  <a:cubicBezTo>
                    <a:pt x="41" y="854"/>
                    <a:pt x="0" y="1319"/>
                    <a:pt x="0" y="1836"/>
                  </a:cubicBezTo>
                  <a:lnTo>
                    <a:pt x="0" y="8926"/>
                  </a:lnTo>
                  <a:cubicBezTo>
                    <a:pt x="0" y="9442"/>
                    <a:pt x="41" y="9909"/>
                    <a:pt x="143" y="10246"/>
                  </a:cubicBezTo>
                  <a:cubicBezTo>
                    <a:pt x="245" y="10583"/>
                    <a:pt x="387" y="10716"/>
                    <a:pt x="538" y="10795"/>
                  </a:cubicBezTo>
                  <a:cubicBezTo>
                    <a:pt x="1004" y="11037"/>
                    <a:pt x="1475" y="10992"/>
                    <a:pt x="1946" y="10973"/>
                  </a:cubicBezTo>
                  <a:cubicBezTo>
                    <a:pt x="2076" y="10967"/>
                    <a:pt x="2207" y="10967"/>
                    <a:pt x="2338" y="10973"/>
                  </a:cubicBezTo>
                  <a:cubicBezTo>
                    <a:pt x="2410" y="11009"/>
                    <a:pt x="2483" y="11046"/>
                    <a:pt x="2551" y="11116"/>
                  </a:cubicBezTo>
                  <a:cubicBezTo>
                    <a:pt x="2609" y="11176"/>
                    <a:pt x="2663" y="11259"/>
                    <a:pt x="2710" y="11389"/>
                  </a:cubicBezTo>
                  <a:cubicBezTo>
                    <a:pt x="2828" y="11711"/>
                    <a:pt x="2874" y="12225"/>
                    <a:pt x="2874" y="12737"/>
                  </a:cubicBezTo>
                  <a:cubicBezTo>
                    <a:pt x="2874" y="12740"/>
                    <a:pt x="2874" y="12744"/>
                    <a:pt x="2874" y="12748"/>
                  </a:cubicBezTo>
                  <a:cubicBezTo>
                    <a:pt x="2870" y="14000"/>
                    <a:pt x="2861" y="15321"/>
                    <a:pt x="3108" y="16226"/>
                  </a:cubicBezTo>
                  <a:cubicBezTo>
                    <a:pt x="3260" y="16783"/>
                    <a:pt x="3485" y="17012"/>
                    <a:pt x="3722" y="16936"/>
                  </a:cubicBezTo>
                  <a:lnTo>
                    <a:pt x="6990" y="16936"/>
                  </a:lnTo>
                  <a:lnTo>
                    <a:pt x="9693" y="17143"/>
                  </a:lnTo>
                  <a:cubicBezTo>
                    <a:pt x="9828" y="17143"/>
                    <a:pt x="9950" y="17264"/>
                    <a:pt x="10038" y="17560"/>
                  </a:cubicBezTo>
                  <a:cubicBezTo>
                    <a:pt x="10126" y="17857"/>
                    <a:pt x="10210" y="18266"/>
                    <a:pt x="10210" y="18717"/>
                  </a:cubicBezTo>
                  <a:lnTo>
                    <a:pt x="10210" y="18944"/>
                  </a:lnTo>
                  <a:cubicBezTo>
                    <a:pt x="10210" y="19395"/>
                    <a:pt x="10126" y="19803"/>
                    <a:pt x="10038" y="20098"/>
                  </a:cubicBezTo>
                  <a:cubicBezTo>
                    <a:pt x="9950" y="20393"/>
                    <a:pt x="9828" y="20646"/>
                    <a:pt x="9693" y="20646"/>
                  </a:cubicBezTo>
                  <a:lnTo>
                    <a:pt x="21600" y="20646"/>
                  </a:lnTo>
                  <a:cubicBezTo>
                    <a:pt x="21588" y="20641"/>
                    <a:pt x="21321" y="17350"/>
                    <a:pt x="21286" y="17022"/>
                  </a:cubicBezTo>
                  <a:cubicBezTo>
                    <a:pt x="21085" y="15149"/>
                    <a:pt x="20816" y="13334"/>
                    <a:pt x="20489" y="11675"/>
                  </a:cubicBezTo>
                  <a:cubicBezTo>
                    <a:pt x="20165" y="10031"/>
                    <a:pt x="19764" y="8576"/>
                    <a:pt x="19316" y="7300"/>
                  </a:cubicBezTo>
                  <a:cubicBezTo>
                    <a:pt x="16421" y="-954"/>
                    <a:pt x="12346" y="37"/>
                    <a:pt x="8549" y="3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šḷíḋe">
              <a:extLst>
                <a:ext uri="{FF2B5EF4-FFF2-40B4-BE49-F238E27FC236}">
                  <a16:creationId xmlns:a16="http://schemas.microsoft.com/office/drawing/2014/main" id="{9FAB4991-5089-481D-A0F2-C8D73CEA5400}"/>
                </a:ext>
              </a:extLst>
            </p:cNvPr>
            <p:cNvSpPr/>
            <p:nvPr/>
          </p:nvSpPr>
          <p:spPr>
            <a:xfrm>
              <a:off x="1596000" y="3741973"/>
              <a:ext cx="4464711" cy="117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0" extrusionOk="0">
                  <a:moveTo>
                    <a:pt x="21348" y="1150"/>
                  </a:moveTo>
                  <a:cubicBezTo>
                    <a:pt x="21310" y="889"/>
                    <a:pt x="21246" y="494"/>
                    <a:pt x="21167" y="14"/>
                  </a:cubicBezTo>
                  <a:lnTo>
                    <a:pt x="2529" y="14"/>
                  </a:lnTo>
                  <a:lnTo>
                    <a:pt x="492" y="14"/>
                  </a:lnTo>
                  <a:cubicBezTo>
                    <a:pt x="351" y="-60"/>
                    <a:pt x="223" y="160"/>
                    <a:pt x="131" y="514"/>
                  </a:cubicBezTo>
                  <a:cubicBezTo>
                    <a:pt x="38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7" y="10325"/>
                    <a:pt x="131" y="10677"/>
                  </a:cubicBezTo>
                  <a:cubicBezTo>
                    <a:pt x="224" y="11029"/>
                    <a:pt x="354" y="11168"/>
                    <a:pt x="492" y="11251"/>
                  </a:cubicBezTo>
                  <a:cubicBezTo>
                    <a:pt x="918" y="11504"/>
                    <a:pt x="1349" y="11456"/>
                    <a:pt x="1779" y="11436"/>
                  </a:cubicBezTo>
                  <a:cubicBezTo>
                    <a:pt x="1899" y="11430"/>
                    <a:pt x="2019" y="11430"/>
                    <a:pt x="2138" y="11436"/>
                  </a:cubicBezTo>
                  <a:cubicBezTo>
                    <a:pt x="2260" y="11506"/>
                    <a:pt x="2385" y="11576"/>
                    <a:pt x="2479" y="11871"/>
                  </a:cubicBezTo>
                  <a:cubicBezTo>
                    <a:pt x="2586" y="12207"/>
                    <a:pt x="2629" y="12745"/>
                    <a:pt x="2629" y="13279"/>
                  </a:cubicBezTo>
                  <a:cubicBezTo>
                    <a:pt x="2629" y="13282"/>
                    <a:pt x="2629" y="13286"/>
                    <a:pt x="2629" y="13290"/>
                  </a:cubicBezTo>
                  <a:cubicBezTo>
                    <a:pt x="2625" y="14598"/>
                    <a:pt x="2616" y="15978"/>
                    <a:pt x="2842" y="16923"/>
                  </a:cubicBezTo>
                  <a:cubicBezTo>
                    <a:pt x="2981" y="17505"/>
                    <a:pt x="3187" y="17744"/>
                    <a:pt x="3404" y="17665"/>
                  </a:cubicBezTo>
                  <a:lnTo>
                    <a:pt x="3509" y="17665"/>
                  </a:lnTo>
                  <a:lnTo>
                    <a:pt x="6393" y="17665"/>
                  </a:lnTo>
                  <a:lnTo>
                    <a:pt x="8865" y="17881"/>
                  </a:lnTo>
                  <a:cubicBezTo>
                    <a:pt x="8988" y="17881"/>
                    <a:pt x="9100" y="18007"/>
                    <a:pt x="9180" y="18317"/>
                  </a:cubicBezTo>
                  <a:cubicBezTo>
                    <a:pt x="9261" y="18626"/>
                    <a:pt x="9337" y="19054"/>
                    <a:pt x="9337" y="19525"/>
                  </a:cubicBezTo>
                  <a:lnTo>
                    <a:pt x="9337" y="19762"/>
                  </a:lnTo>
                  <a:cubicBezTo>
                    <a:pt x="9337" y="20234"/>
                    <a:pt x="9261" y="20659"/>
                    <a:pt x="9180" y="20968"/>
                  </a:cubicBezTo>
                  <a:cubicBezTo>
                    <a:pt x="9100" y="21276"/>
                    <a:pt x="8988" y="21540"/>
                    <a:pt x="8865" y="21540"/>
                  </a:cubicBezTo>
                  <a:lnTo>
                    <a:pt x="19584" y="21540"/>
                  </a:lnTo>
                  <a:cubicBezTo>
                    <a:pt x="19588" y="21288"/>
                    <a:pt x="19589" y="21021"/>
                    <a:pt x="19586" y="20732"/>
                  </a:cubicBezTo>
                  <a:cubicBezTo>
                    <a:pt x="19547" y="17259"/>
                    <a:pt x="19605" y="16667"/>
                    <a:pt x="19896" y="15929"/>
                  </a:cubicBezTo>
                  <a:cubicBezTo>
                    <a:pt x="20186" y="15190"/>
                    <a:pt x="20303" y="13786"/>
                    <a:pt x="20070" y="13047"/>
                  </a:cubicBezTo>
                  <a:cubicBezTo>
                    <a:pt x="19838" y="12308"/>
                    <a:pt x="19838" y="12308"/>
                    <a:pt x="19838" y="12308"/>
                  </a:cubicBezTo>
                  <a:cubicBezTo>
                    <a:pt x="19838" y="12308"/>
                    <a:pt x="20012" y="11865"/>
                    <a:pt x="20283" y="11200"/>
                  </a:cubicBezTo>
                  <a:cubicBezTo>
                    <a:pt x="20554" y="10534"/>
                    <a:pt x="20496" y="9574"/>
                    <a:pt x="20419" y="8835"/>
                  </a:cubicBezTo>
                  <a:cubicBezTo>
                    <a:pt x="20341" y="8096"/>
                    <a:pt x="20186" y="6397"/>
                    <a:pt x="20361" y="6101"/>
                  </a:cubicBezTo>
                  <a:cubicBezTo>
                    <a:pt x="20535" y="5805"/>
                    <a:pt x="20845" y="5066"/>
                    <a:pt x="21116" y="4475"/>
                  </a:cubicBezTo>
                  <a:cubicBezTo>
                    <a:pt x="21387" y="3884"/>
                    <a:pt x="21600" y="2850"/>
                    <a:pt x="21348" y="115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ïś1ïḋé">
              <a:extLst>
                <a:ext uri="{FF2B5EF4-FFF2-40B4-BE49-F238E27FC236}">
                  <a16:creationId xmlns:a16="http://schemas.microsoft.com/office/drawing/2014/main" id="{04EF25B0-C358-4B8D-AD7B-1BAD9167159F}"/>
                </a:ext>
              </a:extLst>
            </p:cNvPr>
            <p:cNvSpPr/>
            <p:nvPr/>
          </p:nvSpPr>
          <p:spPr>
            <a:xfrm>
              <a:off x="1596001" y="4912181"/>
              <a:ext cx="4074322" cy="94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529" y="17"/>
                  </a:moveTo>
                  <a:lnTo>
                    <a:pt x="543" y="17"/>
                  </a:lnTo>
                  <a:cubicBezTo>
                    <a:pt x="388" y="-74"/>
                    <a:pt x="246" y="198"/>
                    <a:pt x="144" y="633"/>
                  </a:cubicBezTo>
                  <a:cubicBezTo>
                    <a:pt x="42" y="1069"/>
                    <a:pt x="0" y="1668"/>
                    <a:pt x="0" y="2334"/>
                  </a:cubicBezTo>
                  <a:lnTo>
                    <a:pt x="0" y="11465"/>
                  </a:lnTo>
                  <a:cubicBezTo>
                    <a:pt x="0" y="12130"/>
                    <a:pt x="41" y="12731"/>
                    <a:pt x="144" y="13165"/>
                  </a:cubicBezTo>
                  <a:cubicBezTo>
                    <a:pt x="247" y="13599"/>
                    <a:pt x="390" y="13771"/>
                    <a:pt x="543" y="13872"/>
                  </a:cubicBezTo>
                  <a:cubicBezTo>
                    <a:pt x="1013" y="14184"/>
                    <a:pt x="1488" y="14129"/>
                    <a:pt x="1963" y="14101"/>
                  </a:cubicBezTo>
                  <a:cubicBezTo>
                    <a:pt x="2046" y="14096"/>
                    <a:pt x="2130" y="14100"/>
                    <a:pt x="2214" y="14101"/>
                  </a:cubicBezTo>
                  <a:cubicBezTo>
                    <a:pt x="2262" y="14101"/>
                    <a:pt x="2310" y="14098"/>
                    <a:pt x="2358" y="14101"/>
                  </a:cubicBezTo>
                  <a:cubicBezTo>
                    <a:pt x="2493" y="14187"/>
                    <a:pt x="2630" y="14274"/>
                    <a:pt x="2734" y="14637"/>
                  </a:cubicBezTo>
                  <a:cubicBezTo>
                    <a:pt x="2853" y="15051"/>
                    <a:pt x="2899" y="15715"/>
                    <a:pt x="2899" y="16373"/>
                  </a:cubicBezTo>
                  <a:cubicBezTo>
                    <a:pt x="2899" y="16378"/>
                    <a:pt x="2899" y="16383"/>
                    <a:pt x="2899" y="16387"/>
                  </a:cubicBezTo>
                  <a:cubicBezTo>
                    <a:pt x="2901" y="17923"/>
                    <a:pt x="2898" y="19550"/>
                    <a:pt x="3135" y="20664"/>
                  </a:cubicBezTo>
                  <a:cubicBezTo>
                    <a:pt x="3232" y="21121"/>
                    <a:pt x="3359" y="21406"/>
                    <a:pt x="3500" y="21526"/>
                  </a:cubicBezTo>
                  <a:lnTo>
                    <a:pt x="15185" y="21526"/>
                  </a:lnTo>
                  <a:cubicBezTo>
                    <a:pt x="15168" y="20238"/>
                    <a:pt x="15170" y="18776"/>
                    <a:pt x="15208" y="17242"/>
                  </a:cubicBezTo>
                  <a:cubicBezTo>
                    <a:pt x="15248" y="15634"/>
                    <a:pt x="15329" y="13951"/>
                    <a:pt x="15472" y="12305"/>
                  </a:cubicBezTo>
                  <a:cubicBezTo>
                    <a:pt x="15472" y="12305"/>
                    <a:pt x="16391" y="3467"/>
                    <a:pt x="17095" y="3649"/>
                  </a:cubicBezTo>
                  <a:cubicBezTo>
                    <a:pt x="17800" y="3832"/>
                    <a:pt x="19936" y="4834"/>
                    <a:pt x="20513" y="4469"/>
                  </a:cubicBezTo>
                  <a:cubicBezTo>
                    <a:pt x="21041" y="4136"/>
                    <a:pt x="21550" y="3418"/>
                    <a:pt x="21600" y="17"/>
                  </a:cubicBezTo>
                  <a:lnTo>
                    <a:pt x="3529" y="1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iṣ1iḋé">
              <a:extLst>
                <a:ext uri="{FF2B5EF4-FFF2-40B4-BE49-F238E27FC236}">
                  <a16:creationId xmlns:a16="http://schemas.microsoft.com/office/drawing/2014/main" id="{64D99CC4-15BC-4CD9-A332-D7F738784E3A}"/>
                </a:ext>
              </a:extLst>
            </p:cNvPr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ṡļiḍê">
              <a:extLst>
                <a:ext uri="{FF2B5EF4-FFF2-40B4-BE49-F238E27FC236}">
                  <a16:creationId xmlns:a16="http://schemas.microsoft.com/office/drawing/2014/main" id="{2B5F2FA9-27CB-47A0-9CFE-A4C28690C946}"/>
                </a:ext>
              </a:extLst>
            </p:cNvPr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iṣļïḓè">
              <a:extLst>
                <a:ext uri="{FF2B5EF4-FFF2-40B4-BE49-F238E27FC236}">
                  <a16:creationId xmlns:a16="http://schemas.microsoft.com/office/drawing/2014/main" id="{3185DB4B-3AAB-49BF-BA6C-14ECB445E450}"/>
                </a:ext>
              </a:extLst>
            </p:cNvPr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îşḻïḑè">
              <a:extLst>
                <a:ext uri="{FF2B5EF4-FFF2-40B4-BE49-F238E27FC236}">
                  <a16:creationId xmlns:a16="http://schemas.microsoft.com/office/drawing/2014/main" id="{AF6422E2-33FF-4C44-8814-76BC3FEC9A8A}"/>
                </a:ext>
              </a:extLst>
            </p:cNvPr>
            <p:cNvSpPr/>
            <p:nvPr/>
          </p:nvSpPr>
          <p:spPr>
            <a:xfrm>
              <a:off x="2262053" y="2829000"/>
              <a:ext cx="1395431" cy="386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ïṩ1iḑê">
              <a:extLst>
                <a:ext uri="{FF2B5EF4-FFF2-40B4-BE49-F238E27FC236}">
                  <a16:creationId xmlns:a16="http://schemas.microsoft.com/office/drawing/2014/main" id="{E7A606E4-8243-4108-B6A4-F057D6BEE7C3}"/>
                </a:ext>
              </a:extLst>
            </p:cNvPr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íṩḻîďê">
              <a:extLst>
                <a:ext uri="{FF2B5EF4-FFF2-40B4-BE49-F238E27FC236}">
                  <a16:creationId xmlns:a16="http://schemas.microsoft.com/office/drawing/2014/main" id="{568475A7-9000-4E23-AC03-2DB29204FE15}"/>
                </a:ext>
              </a:extLst>
            </p:cNvPr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íŝḻídé">
              <a:extLst>
                <a:ext uri="{FF2B5EF4-FFF2-40B4-BE49-F238E27FC236}">
                  <a16:creationId xmlns:a16="http://schemas.microsoft.com/office/drawing/2014/main" id="{65FC6C93-9E3B-45ED-A85A-9725E825AE53}"/>
                </a:ext>
              </a:extLst>
            </p:cNvPr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ïšļïdé">
              <a:extLst>
                <a:ext uri="{FF2B5EF4-FFF2-40B4-BE49-F238E27FC236}">
                  <a16:creationId xmlns:a16="http://schemas.microsoft.com/office/drawing/2014/main" id="{82811B2A-1A78-4EE1-B3C0-4905B2E2A576}"/>
                </a:ext>
              </a:extLst>
            </p:cNvPr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îṩļíḓé">
              <a:extLst>
                <a:ext uri="{FF2B5EF4-FFF2-40B4-BE49-F238E27FC236}">
                  <a16:creationId xmlns:a16="http://schemas.microsoft.com/office/drawing/2014/main" id="{84AD57F0-968C-4366-942D-76C5E2F31116}"/>
                </a:ext>
              </a:extLst>
            </p:cNvPr>
            <p:cNvGrpSpPr/>
            <p:nvPr/>
          </p:nvGrpSpPr>
          <p:grpSpPr>
            <a:xfrm>
              <a:off x="6996000" y="1494606"/>
              <a:ext cx="4052199" cy="796746"/>
              <a:chOff x="6993803" y="1484047"/>
              <a:chExt cx="4052199" cy="796746"/>
            </a:xfrm>
          </p:grpSpPr>
          <p:grpSp>
            <p:nvGrpSpPr>
              <p:cNvPr id="43" name="íŝļîďè">
                <a:extLst>
                  <a:ext uri="{FF2B5EF4-FFF2-40B4-BE49-F238E27FC236}">
                    <a16:creationId xmlns:a16="http://schemas.microsoft.com/office/drawing/2014/main" id="{3FBB0CFD-9537-4C0D-82F1-AA05DEF17B29}"/>
                  </a:ext>
                </a:extLst>
              </p:cNvPr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>
                  <a:extLst>
                    <a:ext uri="{FF2B5EF4-FFF2-40B4-BE49-F238E27FC236}">
                      <a16:creationId xmlns:a16="http://schemas.microsoft.com/office/drawing/2014/main" id="{7EF28D36-EF54-4BFF-999B-3926F23378E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" name="î$1ïḋé">
                  <a:extLst>
                    <a:ext uri="{FF2B5EF4-FFF2-40B4-BE49-F238E27FC236}">
                      <a16:creationId xmlns:a16="http://schemas.microsoft.com/office/drawing/2014/main" id="{BCE624E6-31DA-4F3B-9408-C99353BE2FF7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44" name="ïṧlîḋe">
                <a:extLst>
                  <a:ext uri="{FF2B5EF4-FFF2-40B4-BE49-F238E27FC236}">
                    <a16:creationId xmlns:a16="http://schemas.microsoft.com/office/drawing/2014/main" id="{5BF7857F-8EAC-4DE5-92F9-7EA340DF218F}"/>
                  </a:ext>
                </a:extLst>
              </p:cNvPr>
              <p:cNvGrpSpPr/>
              <p:nvPr/>
            </p:nvGrpSpPr>
            <p:grpSpPr>
              <a:xfrm>
                <a:off x="7431317" y="1484047"/>
                <a:ext cx="3614685" cy="796746"/>
                <a:chOff x="7431317" y="1484047"/>
                <a:chExt cx="3614685" cy="796746"/>
              </a:xfrm>
            </p:grpSpPr>
            <p:sp>
              <p:nvSpPr>
                <p:cNvPr id="45" name="î$ḷîďê">
                  <a:extLst>
                    <a:ext uri="{FF2B5EF4-FFF2-40B4-BE49-F238E27FC236}">
                      <a16:creationId xmlns:a16="http://schemas.microsoft.com/office/drawing/2014/main" id="{14D04A62-D371-4B4D-A6EB-6713520B08E7}"/>
                    </a:ext>
                  </a:extLst>
                </p:cNvPr>
                <p:cNvSpPr/>
                <p:nvPr/>
              </p:nvSpPr>
              <p:spPr>
                <a:xfrm>
                  <a:off x="7431317" y="1484047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6" name="iṥḷîḑê">
                  <a:extLst>
                    <a:ext uri="{FF2B5EF4-FFF2-40B4-BE49-F238E27FC236}">
                      <a16:creationId xmlns:a16="http://schemas.microsoft.com/office/drawing/2014/main" id="{E4EB1079-1014-4FB4-AF4C-DD81502B4BF5}"/>
                    </a:ext>
                  </a:extLst>
                </p:cNvPr>
                <p:cNvSpPr/>
                <p:nvPr/>
              </p:nvSpPr>
              <p:spPr bwMode="auto">
                <a:xfrm>
                  <a:off x="7442346" y="1879569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9" name="íṥļiďé">
              <a:extLst>
                <a:ext uri="{FF2B5EF4-FFF2-40B4-BE49-F238E27FC236}">
                  <a16:creationId xmlns:a16="http://schemas.microsoft.com/office/drawing/2014/main" id="{6E47B639-5290-4358-B57F-5750DDEB3529}"/>
                </a:ext>
              </a:extLst>
            </p:cNvPr>
            <p:cNvGrpSpPr/>
            <p:nvPr/>
          </p:nvGrpSpPr>
          <p:grpSpPr>
            <a:xfrm>
              <a:off x="6996000" y="2687596"/>
              <a:ext cx="4052199" cy="796746"/>
              <a:chOff x="6993803" y="2597365"/>
              <a:chExt cx="4052199" cy="796746"/>
            </a:xfrm>
          </p:grpSpPr>
          <p:grpSp>
            <p:nvGrpSpPr>
              <p:cNvPr id="37" name="ïṣļïḋe">
                <a:extLst>
                  <a:ext uri="{FF2B5EF4-FFF2-40B4-BE49-F238E27FC236}">
                    <a16:creationId xmlns:a16="http://schemas.microsoft.com/office/drawing/2014/main" id="{249E788F-1AC7-4186-A55F-769EE26917A2}"/>
                  </a:ext>
                </a:extLst>
              </p:cNvPr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>
                  <a:extLst>
                    <a:ext uri="{FF2B5EF4-FFF2-40B4-BE49-F238E27FC236}">
                      <a16:creationId xmlns:a16="http://schemas.microsoft.com/office/drawing/2014/main" id="{9B8A946B-FD36-49AD-907C-6024045CC4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2" name="ïslíḑé">
                  <a:extLst>
                    <a:ext uri="{FF2B5EF4-FFF2-40B4-BE49-F238E27FC236}">
                      <a16:creationId xmlns:a16="http://schemas.microsoft.com/office/drawing/2014/main" id="{E3D426BE-10AD-408F-9AFB-A4B48F746E2B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8" name="i$ľïḍè">
                <a:extLst>
                  <a:ext uri="{FF2B5EF4-FFF2-40B4-BE49-F238E27FC236}">
                    <a16:creationId xmlns:a16="http://schemas.microsoft.com/office/drawing/2014/main" id="{E1C9F5BA-3759-4501-A83B-A8BCAB856A92}"/>
                  </a:ext>
                </a:extLst>
              </p:cNvPr>
              <p:cNvGrpSpPr/>
              <p:nvPr/>
            </p:nvGrpSpPr>
            <p:grpSpPr>
              <a:xfrm>
                <a:off x="7442345" y="2597365"/>
                <a:ext cx="3603657" cy="796746"/>
                <a:chOff x="7442345" y="2597365"/>
                <a:chExt cx="3603657" cy="796746"/>
              </a:xfrm>
            </p:grpSpPr>
            <p:sp>
              <p:nvSpPr>
                <p:cNvPr id="39" name="iṥlîďé">
                  <a:extLst>
                    <a:ext uri="{FF2B5EF4-FFF2-40B4-BE49-F238E27FC236}">
                      <a16:creationId xmlns:a16="http://schemas.microsoft.com/office/drawing/2014/main" id="{5AC61490-0801-4AF0-A1A5-323EDF6563AB}"/>
                    </a:ext>
                  </a:extLst>
                </p:cNvPr>
                <p:cNvSpPr/>
                <p:nvPr/>
              </p:nvSpPr>
              <p:spPr>
                <a:xfrm>
                  <a:off x="7442345" y="2597365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0" name="ïṩľiḓê">
                  <a:extLst>
                    <a:ext uri="{FF2B5EF4-FFF2-40B4-BE49-F238E27FC236}">
                      <a16:creationId xmlns:a16="http://schemas.microsoft.com/office/drawing/2014/main" id="{D6F23EA0-22EF-40EE-99A8-B5EF427FDB0C}"/>
                    </a:ext>
                  </a:extLst>
                </p:cNvPr>
                <p:cNvSpPr/>
                <p:nvPr/>
              </p:nvSpPr>
              <p:spPr bwMode="auto">
                <a:xfrm>
                  <a:off x="7442346" y="2992887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0" name="íSļiḑê">
              <a:extLst>
                <a:ext uri="{FF2B5EF4-FFF2-40B4-BE49-F238E27FC236}">
                  <a16:creationId xmlns:a16="http://schemas.microsoft.com/office/drawing/2014/main" id="{B0CC0F4B-12F2-4863-A26E-8682BB3E913E}"/>
                </a:ext>
              </a:extLst>
            </p:cNvPr>
            <p:cNvGrpSpPr/>
            <p:nvPr/>
          </p:nvGrpSpPr>
          <p:grpSpPr>
            <a:xfrm>
              <a:off x="6996000" y="3880586"/>
              <a:ext cx="4052199" cy="796746"/>
              <a:chOff x="6993803" y="3935683"/>
              <a:chExt cx="4052199" cy="796746"/>
            </a:xfrm>
          </p:grpSpPr>
          <p:grpSp>
            <p:nvGrpSpPr>
              <p:cNvPr id="31" name="íšľïḓê">
                <a:extLst>
                  <a:ext uri="{FF2B5EF4-FFF2-40B4-BE49-F238E27FC236}">
                    <a16:creationId xmlns:a16="http://schemas.microsoft.com/office/drawing/2014/main" id="{17E65B67-642C-4E58-A40C-7D1B219FF88C}"/>
                  </a:ext>
                </a:extLst>
              </p:cNvPr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>
                  <a:extLst>
                    <a:ext uri="{FF2B5EF4-FFF2-40B4-BE49-F238E27FC236}">
                      <a16:creationId xmlns:a16="http://schemas.microsoft.com/office/drawing/2014/main" id="{AD270796-F541-4110-867C-FAAA6C94B8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6" name="ïşļîḍê">
                  <a:extLst>
                    <a:ext uri="{FF2B5EF4-FFF2-40B4-BE49-F238E27FC236}">
                      <a16:creationId xmlns:a16="http://schemas.microsoft.com/office/drawing/2014/main" id="{A7786F2B-7849-4EDE-84E3-A6B556A3DC46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32" name="íślidé">
                <a:extLst>
                  <a:ext uri="{FF2B5EF4-FFF2-40B4-BE49-F238E27FC236}">
                    <a16:creationId xmlns:a16="http://schemas.microsoft.com/office/drawing/2014/main" id="{83822633-7810-43B0-90BC-FB745938E98A}"/>
                  </a:ext>
                </a:extLst>
              </p:cNvPr>
              <p:cNvGrpSpPr/>
              <p:nvPr/>
            </p:nvGrpSpPr>
            <p:grpSpPr>
              <a:xfrm>
                <a:off x="7431317" y="3935683"/>
                <a:ext cx="3614685" cy="796746"/>
                <a:chOff x="7431317" y="3935683"/>
                <a:chExt cx="3614685" cy="796746"/>
              </a:xfrm>
            </p:grpSpPr>
            <p:sp>
              <p:nvSpPr>
                <p:cNvPr id="33" name="ís1íďe">
                  <a:extLst>
                    <a:ext uri="{FF2B5EF4-FFF2-40B4-BE49-F238E27FC236}">
                      <a16:creationId xmlns:a16="http://schemas.microsoft.com/office/drawing/2014/main" id="{8670F4BD-21A4-4E61-AA97-20AB027A0DD9}"/>
                    </a:ext>
                  </a:extLst>
                </p:cNvPr>
                <p:cNvSpPr/>
                <p:nvPr/>
              </p:nvSpPr>
              <p:spPr>
                <a:xfrm>
                  <a:off x="7431317" y="3935683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4" name="ísļiḑè">
                  <a:extLst>
                    <a:ext uri="{FF2B5EF4-FFF2-40B4-BE49-F238E27FC236}">
                      <a16:creationId xmlns:a16="http://schemas.microsoft.com/office/drawing/2014/main" id="{CADC6C5B-C6ED-4F58-ADE0-97372B0DB955}"/>
                    </a:ext>
                  </a:extLst>
                </p:cNvPr>
                <p:cNvSpPr/>
                <p:nvPr/>
              </p:nvSpPr>
              <p:spPr bwMode="auto">
                <a:xfrm>
                  <a:off x="7442346" y="4331205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1" name="iṣļïḑe">
              <a:extLst>
                <a:ext uri="{FF2B5EF4-FFF2-40B4-BE49-F238E27FC236}">
                  <a16:creationId xmlns:a16="http://schemas.microsoft.com/office/drawing/2014/main" id="{7B425DAA-84BE-42E1-8BD0-3126D5E51EC3}"/>
                </a:ext>
              </a:extLst>
            </p:cNvPr>
            <p:cNvGrpSpPr/>
            <p:nvPr/>
          </p:nvGrpSpPr>
          <p:grpSpPr>
            <a:xfrm>
              <a:off x="6996000" y="5073574"/>
              <a:ext cx="4052199" cy="796746"/>
              <a:chOff x="6993803" y="5049000"/>
              <a:chExt cx="4052199" cy="796746"/>
            </a:xfrm>
          </p:grpSpPr>
          <p:grpSp>
            <p:nvGrpSpPr>
              <p:cNvPr id="25" name="iṥľîḑé">
                <a:extLst>
                  <a:ext uri="{FF2B5EF4-FFF2-40B4-BE49-F238E27FC236}">
                    <a16:creationId xmlns:a16="http://schemas.microsoft.com/office/drawing/2014/main" id="{111966F3-64EF-41C7-A39C-758D0A15CA57}"/>
                  </a:ext>
                </a:extLst>
              </p:cNvPr>
              <p:cNvGrpSpPr/>
              <p:nvPr/>
            </p:nvGrpSpPr>
            <p:grpSpPr>
              <a:xfrm>
                <a:off x="6993803" y="5198646"/>
                <a:ext cx="432000" cy="432000"/>
                <a:chOff x="0" y="0"/>
                <a:chExt cx="767929" cy="767929"/>
              </a:xfrm>
            </p:grpSpPr>
            <p:sp>
              <p:nvSpPr>
                <p:cNvPr id="29" name="îṩļiḓe">
                  <a:extLst>
                    <a:ext uri="{FF2B5EF4-FFF2-40B4-BE49-F238E27FC236}">
                      <a16:creationId xmlns:a16="http://schemas.microsoft.com/office/drawing/2014/main" id="{01018F3B-5D8F-43DF-AE88-036B2DE755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0" name="íśļïḑe">
                  <a:extLst>
                    <a:ext uri="{FF2B5EF4-FFF2-40B4-BE49-F238E27FC236}">
                      <a16:creationId xmlns:a16="http://schemas.microsoft.com/office/drawing/2014/main" id="{C33D9B3A-69FB-449C-9F74-849508DA7658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26" name="ïsľide">
                <a:extLst>
                  <a:ext uri="{FF2B5EF4-FFF2-40B4-BE49-F238E27FC236}">
                    <a16:creationId xmlns:a16="http://schemas.microsoft.com/office/drawing/2014/main" id="{82D16826-535F-42CB-A93B-F897036607B0}"/>
                  </a:ext>
                </a:extLst>
              </p:cNvPr>
              <p:cNvGrpSpPr/>
              <p:nvPr/>
            </p:nvGrpSpPr>
            <p:grpSpPr>
              <a:xfrm>
                <a:off x="7431317" y="5049000"/>
                <a:ext cx="3614685" cy="796746"/>
                <a:chOff x="7431317" y="5049000"/>
                <a:chExt cx="3614685" cy="796746"/>
              </a:xfrm>
            </p:grpSpPr>
            <p:sp>
              <p:nvSpPr>
                <p:cNvPr id="27" name="îśľîḑé">
                  <a:extLst>
                    <a:ext uri="{FF2B5EF4-FFF2-40B4-BE49-F238E27FC236}">
                      <a16:creationId xmlns:a16="http://schemas.microsoft.com/office/drawing/2014/main" id="{FE4F530C-B837-495E-B52F-D0D0548CC582}"/>
                    </a:ext>
                  </a:extLst>
                </p:cNvPr>
                <p:cNvSpPr/>
                <p:nvPr/>
              </p:nvSpPr>
              <p:spPr>
                <a:xfrm>
                  <a:off x="7431317" y="5049000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8" name="ïṥ1ídê">
                  <a:extLst>
                    <a:ext uri="{FF2B5EF4-FFF2-40B4-BE49-F238E27FC236}">
                      <a16:creationId xmlns:a16="http://schemas.microsoft.com/office/drawing/2014/main" id="{CA0D8005-92E1-4CE0-BB15-FFE02185EAC6}"/>
                    </a:ext>
                  </a:extLst>
                </p:cNvPr>
                <p:cNvSpPr/>
                <p:nvPr/>
              </p:nvSpPr>
              <p:spPr bwMode="auto">
                <a:xfrm>
                  <a:off x="7442346" y="5444522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377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05E86A6-FEC3-4A05-A71B-1BB1BED92B43}"/>
                </a:ext>
              </a:extLst>
            </p:cNvPr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B79D968-E628-4384-9CCA-727477AE5A75}"/>
                </a:ext>
              </a:extLst>
            </p:cNvPr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392AA46-7045-4773-9337-DDF0E2A36150}"/>
                </a:ext>
              </a:extLst>
            </p:cNvPr>
            <p:cNvCxnSpPr/>
            <p:nvPr/>
          </p:nvCxnSpPr>
          <p:spPr>
            <a:xfrm>
              <a:off x="7538197" y="487545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8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国内外疫情形势、要求佩戴口罩的相关规定、相关研究应用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698FC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98FC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193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6C346-EB3D-434A-9663-98359937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2B147-2A43-4FB0-881C-9A7B7F49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E0CF3-63E6-48F8-96E4-ECB9F6BC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ea354831-4583-4a0a-af08-df1da69610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6823F7-74EF-4E45-B437-B77A8B7662A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19553"/>
            <a:ext cx="10852150" cy="4888179"/>
            <a:chOff x="669925" y="1219553"/>
            <a:chExt cx="10852150" cy="4888179"/>
          </a:xfrm>
        </p:grpSpPr>
        <p:grpSp>
          <p:nvGrpSpPr>
            <p:cNvPr id="6" name="íṩḷiḍe">
              <a:extLst>
                <a:ext uri="{FF2B5EF4-FFF2-40B4-BE49-F238E27FC236}">
                  <a16:creationId xmlns:a16="http://schemas.microsoft.com/office/drawing/2014/main" id="{2E89EC13-01F0-4403-BCD4-9F3B1765956C}"/>
                </a:ext>
              </a:extLst>
            </p:cNvPr>
            <p:cNvGrpSpPr/>
            <p:nvPr/>
          </p:nvGrpSpPr>
          <p:grpSpPr>
            <a:xfrm>
              <a:off x="4729461" y="3946367"/>
              <a:ext cx="2652831" cy="1105540"/>
              <a:chOff x="4639617" y="3633957"/>
              <a:chExt cx="2912766" cy="1213866"/>
            </a:xfrm>
          </p:grpSpPr>
          <p:sp>
            <p:nvSpPr>
              <p:cNvPr id="37" name="îṡľídè">
                <a:extLst>
                  <a:ext uri="{FF2B5EF4-FFF2-40B4-BE49-F238E27FC236}">
                    <a16:creationId xmlns:a16="http://schemas.microsoft.com/office/drawing/2014/main" id="{CEF1B533-19C0-4C80-BF8B-284E92451457}"/>
                  </a:ext>
                </a:extLst>
              </p:cNvPr>
              <p:cNvSpPr/>
              <p:nvPr/>
            </p:nvSpPr>
            <p:spPr>
              <a:xfrm>
                <a:off x="5134509" y="3833104"/>
                <a:ext cx="1922982" cy="1014719"/>
              </a:xfrm>
              <a:prstGeom prst="flowChartDecision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iṥ1ïḓe">
                <a:extLst>
                  <a:ext uri="{FF2B5EF4-FFF2-40B4-BE49-F238E27FC236}">
                    <a16:creationId xmlns:a16="http://schemas.microsoft.com/office/drawing/2014/main" id="{6097C4C2-20FB-4904-8BD5-33EC914A6D0A}"/>
                  </a:ext>
                </a:extLst>
              </p:cNvPr>
              <p:cNvSpPr/>
              <p:nvPr/>
            </p:nvSpPr>
            <p:spPr>
              <a:xfrm rot="1651242">
                <a:off x="6145962" y="3634940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ïṣlidé">
                <a:extLst>
                  <a:ext uri="{FF2B5EF4-FFF2-40B4-BE49-F238E27FC236}">
                    <a16:creationId xmlns:a16="http://schemas.microsoft.com/office/drawing/2014/main" id="{8953E2DF-8028-41B7-A6FB-22D8C437DFE0}"/>
                  </a:ext>
                </a:extLst>
              </p:cNvPr>
              <p:cNvSpPr/>
              <p:nvPr/>
            </p:nvSpPr>
            <p:spPr>
              <a:xfrm rot="19948758" flipV="1">
                <a:off x="4639617" y="3633957"/>
                <a:ext cx="1406421" cy="560665"/>
              </a:xfrm>
              <a:prstGeom prst="parallelogram">
                <a:avLst>
                  <a:gd name="adj" fmla="val 58014"/>
                </a:avLst>
              </a:prstGeom>
              <a:solidFill>
                <a:schemeClr val="bg1">
                  <a:lumMod val="9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" name="iSľíḓè">
              <a:extLst>
                <a:ext uri="{FF2B5EF4-FFF2-40B4-BE49-F238E27FC236}">
                  <a16:creationId xmlns:a16="http://schemas.microsoft.com/office/drawing/2014/main" id="{0EDB62C9-E583-4A2F-AB26-A66930E36282}"/>
                </a:ext>
              </a:extLst>
            </p:cNvPr>
            <p:cNvSpPr/>
            <p:nvPr/>
          </p:nvSpPr>
          <p:spPr>
            <a:xfrm rot="16200000" flipH="1">
              <a:off x="4369505" y="3091136"/>
              <a:ext cx="1337128" cy="1337128"/>
            </a:xfrm>
            <a:prstGeom prst="flowChartMagneticTap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8" name="išḷîde">
              <a:extLst>
                <a:ext uri="{FF2B5EF4-FFF2-40B4-BE49-F238E27FC236}">
                  <a16:creationId xmlns:a16="http://schemas.microsoft.com/office/drawing/2014/main" id="{3D76402B-E074-4E94-85E8-CB6A26ADC0F9}"/>
                </a:ext>
              </a:extLst>
            </p:cNvPr>
            <p:cNvGrpSpPr/>
            <p:nvPr/>
          </p:nvGrpSpPr>
          <p:grpSpPr>
            <a:xfrm>
              <a:off x="6003542" y="1714185"/>
              <a:ext cx="1119767" cy="3337721"/>
              <a:chOff x="6000439" y="1183056"/>
              <a:chExt cx="1229487" cy="3664767"/>
            </a:xfrm>
            <a:solidFill>
              <a:schemeClr val="accent4"/>
            </a:solidFill>
          </p:grpSpPr>
          <p:sp>
            <p:nvSpPr>
              <p:cNvPr id="35" name="iṩļîḋè">
                <a:extLst>
                  <a:ext uri="{FF2B5EF4-FFF2-40B4-BE49-F238E27FC236}">
                    <a16:creationId xmlns:a16="http://schemas.microsoft.com/office/drawing/2014/main" id="{B608C3CB-DA7B-4CF4-96D7-1684DDAF4845}"/>
                  </a:ext>
                </a:extLst>
              </p:cNvPr>
              <p:cNvSpPr/>
              <p:nvPr/>
            </p:nvSpPr>
            <p:spPr>
              <a:xfrm rot="5400000">
                <a:off x="6000440" y="1183056"/>
                <a:ext cx="1229486" cy="1229486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i$ḷíďé">
                <a:extLst>
                  <a:ext uri="{FF2B5EF4-FFF2-40B4-BE49-F238E27FC236}">
                    <a16:creationId xmlns:a16="http://schemas.microsoft.com/office/drawing/2014/main" id="{10EAB172-0269-4A33-A84C-A6550EA21E77}"/>
                  </a:ext>
                </a:extLst>
              </p:cNvPr>
              <p:cNvSpPr/>
              <p:nvPr/>
            </p:nvSpPr>
            <p:spPr>
              <a:xfrm>
                <a:off x="6000439" y="2392122"/>
                <a:ext cx="181285" cy="2455701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iṣḻîḑe">
              <a:extLst>
                <a:ext uri="{FF2B5EF4-FFF2-40B4-BE49-F238E27FC236}">
                  <a16:creationId xmlns:a16="http://schemas.microsoft.com/office/drawing/2014/main" id="{7DA8C1E7-0422-4854-AA43-B18CBF83BB22}"/>
                </a:ext>
              </a:extLst>
            </p:cNvPr>
            <p:cNvGrpSpPr/>
            <p:nvPr/>
          </p:nvGrpSpPr>
          <p:grpSpPr>
            <a:xfrm>
              <a:off x="6202861" y="2901387"/>
              <a:ext cx="1457401" cy="2150521"/>
              <a:chOff x="6257388" y="2486585"/>
              <a:chExt cx="1600203" cy="2361238"/>
            </a:xfrm>
            <a:solidFill>
              <a:schemeClr val="accent6"/>
            </a:solidFill>
          </p:grpSpPr>
          <p:sp>
            <p:nvSpPr>
              <p:cNvPr id="33" name="î$lîdê">
                <a:extLst>
                  <a:ext uri="{FF2B5EF4-FFF2-40B4-BE49-F238E27FC236}">
                    <a16:creationId xmlns:a16="http://schemas.microsoft.com/office/drawing/2014/main" id="{4E6D00CC-DF3C-4730-85D4-1C1A86088376}"/>
                  </a:ext>
                </a:extLst>
              </p:cNvPr>
              <p:cNvSpPr/>
              <p:nvPr/>
            </p:nvSpPr>
            <p:spPr>
              <a:xfrm rot="5400000">
                <a:off x="6257391" y="2486585"/>
                <a:ext cx="1600200" cy="1600200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îṧļiḑê">
                <a:extLst>
                  <a:ext uri="{FF2B5EF4-FFF2-40B4-BE49-F238E27FC236}">
                    <a16:creationId xmlns:a16="http://schemas.microsoft.com/office/drawing/2014/main" id="{B5C81833-CB7A-485B-98C5-B96DC20DF718}"/>
                  </a:ext>
                </a:extLst>
              </p:cNvPr>
              <p:cNvSpPr/>
              <p:nvPr/>
            </p:nvSpPr>
            <p:spPr>
              <a:xfrm>
                <a:off x="6257388" y="3917950"/>
                <a:ext cx="233899" cy="92987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0" name="îṥļiḓe">
              <a:extLst>
                <a:ext uri="{FF2B5EF4-FFF2-40B4-BE49-F238E27FC236}">
                  <a16:creationId xmlns:a16="http://schemas.microsoft.com/office/drawing/2014/main" id="{6064CF2E-97B4-43DF-9344-434F7F74B0D5}"/>
                </a:ext>
              </a:extLst>
            </p:cNvPr>
            <p:cNvSpPr/>
            <p:nvPr/>
          </p:nvSpPr>
          <p:spPr>
            <a:xfrm>
              <a:off x="5509351" y="4205016"/>
              <a:ext cx="197282" cy="846891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1" name="ïṩliḓe">
              <a:extLst>
                <a:ext uri="{FF2B5EF4-FFF2-40B4-BE49-F238E27FC236}">
                  <a16:creationId xmlns:a16="http://schemas.microsoft.com/office/drawing/2014/main" id="{BF3C36C4-A4EA-4581-A461-D4396AE1E579}"/>
                </a:ext>
              </a:extLst>
            </p:cNvPr>
            <p:cNvGrpSpPr/>
            <p:nvPr/>
          </p:nvGrpSpPr>
          <p:grpSpPr>
            <a:xfrm>
              <a:off x="4479625" y="1219553"/>
              <a:ext cx="1488594" cy="3832354"/>
              <a:chOff x="4365302" y="639958"/>
              <a:chExt cx="1634453" cy="4207865"/>
            </a:xfrm>
            <a:solidFill>
              <a:schemeClr val="accent2"/>
            </a:solidFill>
          </p:grpSpPr>
          <p:sp>
            <p:nvSpPr>
              <p:cNvPr id="31" name="isļïḋé">
                <a:extLst>
                  <a:ext uri="{FF2B5EF4-FFF2-40B4-BE49-F238E27FC236}">
                    <a16:creationId xmlns:a16="http://schemas.microsoft.com/office/drawing/2014/main" id="{CBB18045-F3CC-408D-8809-CB947FD6845E}"/>
                  </a:ext>
                </a:extLst>
              </p:cNvPr>
              <p:cNvSpPr/>
              <p:nvPr/>
            </p:nvSpPr>
            <p:spPr>
              <a:xfrm rot="16200000" flipH="1">
                <a:off x="4365302" y="639958"/>
                <a:ext cx="1634452" cy="1634452"/>
              </a:xfrm>
              <a:prstGeom prst="flowChartMagneticTape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ïṥľïďè">
                <a:extLst>
                  <a:ext uri="{FF2B5EF4-FFF2-40B4-BE49-F238E27FC236}">
                    <a16:creationId xmlns:a16="http://schemas.microsoft.com/office/drawing/2014/main" id="{D266CE53-E61A-41E4-8092-45B0AD360389}"/>
                  </a:ext>
                </a:extLst>
              </p:cNvPr>
              <p:cNvSpPr/>
              <p:nvPr/>
            </p:nvSpPr>
            <p:spPr>
              <a:xfrm>
                <a:off x="5758945" y="2205570"/>
                <a:ext cx="240810" cy="2642253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íşḷiḋè">
              <a:extLst>
                <a:ext uri="{FF2B5EF4-FFF2-40B4-BE49-F238E27FC236}">
                  <a16:creationId xmlns:a16="http://schemas.microsoft.com/office/drawing/2014/main" id="{6D0CA8C8-390A-40E9-ACB7-DA300AD05535}"/>
                </a:ext>
              </a:extLst>
            </p:cNvPr>
            <p:cNvGrpSpPr/>
            <p:nvPr/>
          </p:nvGrpSpPr>
          <p:grpSpPr>
            <a:xfrm>
              <a:off x="4729462" y="4589827"/>
              <a:ext cx="2652831" cy="1517905"/>
              <a:chOff x="4639617" y="4340466"/>
              <a:chExt cx="2912766" cy="1666636"/>
            </a:xfrm>
          </p:grpSpPr>
          <p:grpSp>
            <p:nvGrpSpPr>
              <p:cNvPr id="25" name="ïsliďe">
                <a:extLst>
                  <a:ext uri="{FF2B5EF4-FFF2-40B4-BE49-F238E27FC236}">
                    <a16:creationId xmlns:a16="http://schemas.microsoft.com/office/drawing/2014/main" id="{48282AA3-49F9-461B-B3D3-BB69ED1FAB93}"/>
                  </a:ext>
                </a:extLst>
              </p:cNvPr>
              <p:cNvGrpSpPr/>
              <p:nvPr/>
            </p:nvGrpSpPr>
            <p:grpSpPr>
              <a:xfrm>
                <a:off x="5134509" y="4340466"/>
                <a:ext cx="1922982" cy="1666636"/>
                <a:chOff x="5134509" y="4340466"/>
                <a:chExt cx="1922982" cy="1666636"/>
              </a:xfrm>
            </p:grpSpPr>
            <p:sp>
              <p:nvSpPr>
                <p:cNvPr id="29" name="íṥḷîḍê">
                  <a:extLst>
                    <a:ext uri="{FF2B5EF4-FFF2-40B4-BE49-F238E27FC236}">
                      <a16:creationId xmlns:a16="http://schemas.microsoft.com/office/drawing/2014/main" id="{AB108572-A4D4-4133-B701-C7CE47D4D790}"/>
                    </a:ext>
                  </a:extLst>
                </p:cNvPr>
                <p:cNvSpPr/>
                <p:nvPr/>
              </p:nvSpPr>
              <p:spPr>
                <a:xfrm rot="5400000">
                  <a:off x="4781937" y="4693038"/>
                  <a:ext cx="1666636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0" name="îṥ1îďe">
                  <a:extLst>
                    <a:ext uri="{FF2B5EF4-FFF2-40B4-BE49-F238E27FC236}">
                      <a16:creationId xmlns:a16="http://schemas.microsoft.com/office/drawing/2014/main" id="{2CCF4D78-4511-406C-8D22-1AC44D98EFDF}"/>
                    </a:ext>
                  </a:extLst>
                </p:cNvPr>
                <p:cNvSpPr/>
                <p:nvPr/>
              </p:nvSpPr>
              <p:spPr>
                <a:xfrm rot="16200000" flipV="1">
                  <a:off x="5743429" y="4693037"/>
                  <a:ext cx="1666634" cy="961491"/>
                </a:xfrm>
                <a:prstGeom prst="parallelogram">
                  <a:avLst>
                    <a:gd name="adj" fmla="val 52151"/>
                  </a:avLst>
                </a:prstGeom>
                <a:solidFill>
                  <a:schemeClr val="bg1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26" name="ïś1îḍê">
                <a:extLst>
                  <a:ext uri="{FF2B5EF4-FFF2-40B4-BE49-F238E27FC236}">
                    <a16:creationId xmlns:a16="http://schemas.microsoft.com/office/drawing/2014/main" id="{334573B1-6F17-43A9-94AE-3910D9C15644}"/>
                  </a:ext>
                </a:extLst>
              </p:cNvPr>
              <p:cNvGrpSpPr/>
              <p:nvPr/>
            </p:nvGrpSpPr>
            <p:grpSpPr>
              <a:xfrm>
                <a:off x="4639617" y="4485590"/>
                <a:ext cx="2912766" cy="561648"/>
                <a:chOff x="4639617" y="4485590"/>
                <a:chExt cx="2912766" cy="561648"/>
              </a:xfrm>
            </p:grpSpPr>
            <p:sp>
              <p:nvSpPr>
                <p:cNvPr id="27" name="ïşḻîďé">
                  <a:extLst>
                    <a:ext uri="{FF2B5EF4-FFF2-40B4-BE49-F238E27FC236}">
                      <a16:creationId xmlns:a16="http://schemas.microsoft.com/office/drawing/2014/main" id="{5F3CC746-0F4C-4FDB-9BDC-1A1CB7ACE596}"/>
                    </a:ext>
                  </a:extLst>
                </p:cNvPr>
                <p:cNvSpPr/>
                <p:nvPr/>
              </p:nvSpPr>
              <p:spPr>
                <a:xfrm rot="19948758" flipV="1">
                  <a:off x="6145962" y="4485590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8" name="îSļîḋé">
                  <a:extLst>
                    <a:ext uri="{FF2B5EF4-FFF2-40B4-BE49-F238E27FC236}">
                      <a16:creationId xmlns:a16="http://schemas.microsoft.com/office/drawing/2014/main" id="{3088EF71-1399-4E8A-AFD6-445B1F25A580}"/>
                    </a:ext>
                  </a:extLst>
                </p:cNvPr>
                <p:cNvSpPr/>
                <p:nvPr/>
              </p:nvSpPr>
              <p:spPr>
                <a:xfrm rot="1651242">
                  <a:off x="4639617" y="4486573"/>
                  <a:ext cx="1406421" cy="560665"/>
                </a:xfrm>
                <a:prstGeom prst="parallelogram">
                  <a:avLst>
                    <a:gd name="adj" fmla="val 58014"/>
                  </a:avLst>
                </a:prstGeom>
                <a:solidFill>
                  <a:schemeClr val="bg1">
                    <a:lumMod val="9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3" name="iṧḻîḓè">
              <a:extLst>
                <a:ext uri="{FF2B5EF4-FFF2-40B4-BE49-F238E27FC236}">
                  <a16:creationId xmlns:a16="http://schemas.microsoft.com/office/drawing/2014/main" id="{3962C942-EA5D-4B07-8741-86A0C1E60F89}"/>
                </a:ext>
              </a:extLst>
            </p:cNvPr>
            <p:cNvSpPr/>
            <p:nvPr/>
          </p:nvSpPr>
          <p:spPr bwMode="auto">
            <a:xfrm>
              <a:off x="6677805" y="3354637"/>
              <a:ext cx="495349" cy="480072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îṧḻiḓê">
              <a:extLst>
                <a:ext uri="{FF2B5EF4-FFF2-40B4-BE49-F238E27FC236}">
                  <a16:creationId xmlns:a16="http://schemas.microsoft.com/office/drawing/2014/main" id="{D0CA25E5-FC31-4FF9-9EFB-826BCFC6E235}"/>
                </a:ext>
              </a:extLst>
            </p:cNvPr>
            <p:cNvSpPr/>
            <p:nvPr/>
          </p:nvSpPr>
          <p:spPr bwMode="auto">
            <a:xfrm>
              <a:off x="4727535" y="3445748"/>
              <a:ext cx="621067" cy="601914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iš1îḍe">
              <a:extLst>
                <a:ext uri="{FF2B5EF4-FFF2-40B4-BE49-F238E27FC236}">
                  <a16:creationId xmlns:a16="http://schemas.microsoft.com/office/drawing/2014/main" id="{A78AB499-DC19-4D75-99F8-3FB09D54A34A}"/>
                </a:ext>
              </a:extLst>
            </p:cNvPr>
            <p:cNvSpPr/>
            <p:nvPr/>
          </p:nvSpPr>
          <p:spPr bwMode="auto">
            <a:xfrm>
              <a:off x="6319846" y="2021014"/>
              <a:ext cx="532100" cy="515690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iṣlîďè">
              <a:extLst>
                <a:ext uri="{FF2B5EF4-FFF2-40B4-BE49-F238E27FC236}">
                  <a16:creationId xmlns:a16="http://schemas.microsoft.com/office/drawing/2014/main" id="{6C06FD2B-2996-4A4B-BF8B-7BFAF8B7EFA8}"/>
                </a:ext>
              </a:extLst>
            </p:cNvPr>
            <p:cNvSpPr/>
            <p:nvPr/>
          </p:nvSpPr>
          <p:spPr bwMode="auto">
            <a:xfrm>
              <a:off x="4894540" y="1644626"/>
              <a:ext cx="658763" cy="638447"/>
            </a:xfrm>
            <a:custGeom>
              <a:avLst/>
              <a:gdLst>
                <a:gd name="connsiteX0" fmla="*/ 192767 w 330879"/>
                <a:gd name="connsiteY0" fmla="*/ 238125 h 320675"/>
                <a:gd name="connsiteX1" fmla="*/ 232455 w 330879"/>
                <a:gd name="connsiteY1" fmla="*/ 279400 h 320675"/>
                <a:gd name="connsiteX2" fmla="*/ 192767 w 330879"/>
                <a:gd name="connsiteY2" fmla="*/ 320675 h 320675"/>
                <a:gd name="connsiteX3" fmla="*/ 153079 w 330879"/>
                <a:gd name="connsiteY3" fmla="*/ 279400 h 320675"/>
                <a:gd name="connsiteX4" fmla="*/ 192767 w 330879"/>
                <a:gd name="connsiteY4" fmla="*/ 238125 h 320675"/>
                <a:gd name="connsiteX5" fmla="*/ 85611 w 330879"/>
                <a:gd name="connsiteY5" fmla="*/ 238125 h 320675"/>
                <a:gd name="connsiteX6" fmla="*/ 126093 w 330879"/>
                <a:gd name="connsiteY6" fmla="*/ 279400 h 320675"/>
                <a:gd name="connsiteX7" fmla="*/ 85611 w 330879"/>
                <a:gd name="connsiteY7" fmla="*/ 320675 h 320675"/>
                <a:gd name="connsiteX8" fmla="*/ 45129 w 330879"/>
                <a:gd name="connsiteY8" fmla="*/ 279400 h 320675"/>
                <a:gd name="connsiteX9" fmla="*/ 85611 w 330879"/>
                <a:gd name="connsiteY9" fmla="*/ 238125 h 320675"/>
                <a:gd name="connsiteX10" fmla="*/ 133235 w 330879"/>
                <a:gd name="connsiteY10" fmla="*/ 26988 h 320675"/>
                <a:gd name="connsiteX11" fmla="*/ 147579 w 330879"/>
                <a:gd name="connsiteY11" fmla="*/ 41332 h 320675"/>
                <a:gd name="connsiteX12" fmla="*/ 147579 w 330879"/>
                <a:gd name="connsiteY12" fmla="*/ 113053 h 320675"/>
                <a:gd name="connsiteX13" fmla="*/ 160620 w 330879"/>
                <a:gd name="connsiteY13" fmla="*/ 90885 h 320675"/>
                <a:gd name="connsiteX14" fmla="*/ 180180 w 330879"/>
                <a:gd name="connsiteY14" fmla="*/ 86973 h 320675"/>
                <a:gd name="connsiteX15" fmla="*/ 184092 w 330879"/>
                <a:gd name="connsiteY15" fmla="*/ 106533 h 320675"/>
                <a:gd name="connsiteX16" fmla="*/ 144971 w 330879"/>
                <a:gd name="connsiteY16" fmla="*/ 167822 h 320675"/>
                <a:gd name="connsiteX17" fmla="*/ 133235 w 330879"/>
                <a:gd name="connsiteY17" fmla="*/ 173038 h 320675"/>
                <a:gd name="connsiteX18" fmla="*/ 121499 w 330879"/>
                <a:gd name="connsiteY18" fmla="*/ 167822 h 320675"/>
                <a:gd name="connsiteX19" fmla="*/ 82378 w 330879"/>
                <a:gd name="connsiteY19" fmla="*/ 106533 h 320675"/>
                <a:gd name="connsiteX20" fmla="*/ 86290 w 330879"/>
                <a:gd name="connsiteY20" fmla="*/ 86973 h 320675"/>
                <a:gd name="connsiteX21" fmla="*/ 105851 w 330879"/>
                <a:gd name="connsiteY21" fmla="*/ 90885 h 320675"/>
                <a:gd name="connsiteX22" fmla="*/ 118891 w 330879"/>
                <a:gd name="connsiteY22" fmla="*/ 113053 h 320675"/>
                <a:gd name="connsiteX23" fmla="*/ 118891 w 330879"/>
                <a:gd name="connsiteY23" fmla="*/ 41332 h 320675"/>
                <a:gd name="connsiteX24" fmla="*/ 133235 w 330879"/>
                <a:gd name="connsiteY24" fmla="*/ 26988 h 320675"/>
                <a:gd name="connsiteX25" fmla="*/ 254412 w 330879"/>
                <a:gd name="connsiteY25" fmla="*/ 0 h 320675"/>
                <a:gd name="connsiteX26" fmla="*/ 317919 w 330879"/>
                <a:gd name="connsiteY26" fmla="*/ 0 h 320675"/>
                <a:gd name="connsiteX27" fmla="*/ 330879 w 330879"/>
                <a:gd name="connsiteY27" fmla="*/ 12928 h 320675"/>
                <a:gd name="connsiteX28" fmla="*/ 317919 w 330879"/>
                <a:gd name="connsiteY28" fmla="*/ 27149 h 320675"/>
                <a:gd name="connsiteX29" fmla="*/ 266077 w 330879"/>
                <a:gd name="connsiteY29" fmla="*/ 27149 h 320675"/>
                <a:gd name="connsiteX30" fmla="*/ 234972 w 330879"/>
                <a:gd name="connsiteY30" fmla="*/ 204265 h 320675"/>
                <a:gd name="connsiteX31" fmla="*/ 220715 w 330879"/>
                <a:gd name="connsiteY31" fmla="*/ 215900 h 320675"/>
                <a:gd name="connsiteX32" fmla="*/ 48341 w 330879"/>
                <a:gd name="connsiteY32" fmla="*/ 215900 h 320675"/>
                <a:gd name="connsiteX33" fmla="*/ 34084 w 330879"/>
                <a:gd name="connsiteY33" fmla="*/ 205558 h 320675"/>
                <a:gd name="connsiteX34" fmla="*/ 387 w 330879"/>
                <a:gd name="connsiteY34" fmla="*/ 77569 h 320675"/>
                <a:gd name="connsiteX35" fmla="*/ 14644 w 330879"/>
                <a:gd name="connsiteY35" fmla="*/ 59470 h 320675"/>
                <a:gd name="connsiteX36" fmla="*/ 79446 w 330879"/>
                <a:gd name="connsiteY36" fmla="*/ 59470 h 320675"/>
                <a:gd name="connsiteX37" fmla="*/ 70374 w 330879"/>
                <a:gd name="connsiteY37" fmla="*/ 64641 h 320675"/>
                <a:gd name="connsiteX38" fmla="*/ 58709 w 330879"/>
                <a:gd name="connsiteY38" fmla="*/ 121525 h 320675"/>
                <a:gd name="connsiteX39" fmla="*/ 97591 w 330879"/>
                <a:gd name="connsiteY39" fmla="*/ 180994 h 320675"/>
                <a:gd name="connsiteX40" fmla="*/ 132584 w 330879"/>
                <a:gd name="connsiteY40" fmla="*/ 200386 h 320675"/>
                <a:gd name="connsiteX41" fmla="*/ 167577 w 330879"/>
                <a:gd name="connsiteY41" fmla="*/ 180994 h 320675"/>
                <a:gd name="connsiteX42" fmla="*/ 206459 w 330879"/>
                <a:gd name="connsiteY42" fmla="*/ 121525 h 320675"/>
                <a:gd name="connsiteX43" fmla="*/ 194794 w 330879"/>
                <a:gd name="connsiteY43" fmla="*/ 64641 h 320675"/>
                <a:gd name="connsiteX44" fmla="*/ 185722 w 330879"/>
                <a:gd name="connsiteY44" fmla="*/ 59470 h 320675"/>
                <a:gd name="connsiteX45" fmla="*/ 231083 w 330879"/>
                <a:gd name="connsiteY45" fmla="*/ 59470 h 320675"/>
                <a:gd name="connsiteX46" fmla="*/ 240156 w 330879"/>
                <a:gd name="connsiteY46" fmla="*/ 11635 h 320675"/>
                <a:gd name="connsiteX47" fmla="*/ 254412 w 330879"/>
                <a:gd name="connsiteY47" fmla="*/ 0 h 3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0879" h="320675">
                  <a:moveTo>
                    <a:pt x="192767" y="238125"/>
                  </a:moveTo>
                  <a:cubicBezTo>
                    <a:pt x="214686" y="238125"/>
                    <a:pt x="232455" y="256604"/>
                    <a:pt x="232455" y="279400"/>
                  </a:cubicBezTo>
                  <a:cubicBezTo>
                    <a:pt x="232455" y="302196"/>
                    <a:pt x="214686" y="320675"/>
                    <a:pt x="192767" y="320675"/>
                  </a:cubicBezTo>
                  <a:cubicBezTo>
                    <a:pt x="170848" y="320675"/>
                    <a:pt x="153079" y="302196"/>
                    <a:pt x="153079" y="279400"/>
                  </a:cubicBezTo>
                  <a:cubicBezTo>
                    <a:pt x="153079" y="256604"/>
                    <a:pt x="170848" y="238125"/>
                    <a:pt x="192767" y="238125"/>
                  </a:cubicBezTo>
                  <a:close/>
                  <a:moveTo>
                    <a:pt x="85611" y="238125"/>
                  </a:moveTo>
                  <a:cubicBezTo>
                    <a:pt x="107969" y="238125"/>
                    <a:pt x="126093" y="256604"/>
                    <a:pt x="126093" y="279400"/>
                  </a:cubicBezTo>
                  <a:cubicBezTo>
                    <a:pt x="126093" y="302196"/>
                    <a:pt x="107969" y="320675"/>
                    <a:pt x="85611" y="320675"/>
                  </a:cubicBezTo>
                  <a:cubicBezTo>
                    <a:pt x="63253" y="320675"/>
                    <a:pt x="45129" y="302196"/>
                    <a:pt x="45129" y="279400"/>
                  </a:cubicBezTo>
                  <a:cubicBezTo>
                    <a:pt x="45129" y="256604"/>
                    <a:pt x="63253" y="238125"/>
                    <a:pt x="85611" y="238125"/>
                  </a:cubicBezTo>
                  <a:close/>
                  <a:moveTo>
                    <a:pt x="133235" y="26988"/>
                  </a:moveTo>
                  <a:cubicBezTo>
                    <a:pt x="141059" y="26988"/>
                    <a:pt x="147579" y="33508"/>
                    <a:pt x="147579" y="41332"/>
                  </a:cubicBezTo>
                  <a:cubicBezTo>
                    <a:pt x="147579" y="41332"/>
                    <a:pt x="147579" y="41332"/>
                    <a:pt x="147579" y="113053"/>
                  </a:cubicBezTo>
                  <a:cubicBezTo>
                    <a:pt x="147579" y="113053"/>
                    <a:pt x="147579" y="113053"/>
                    <a:pt x="160620" y="90885"/>
                  </a:cubicBezTo>
                  <a:cubicBezTo>
                    <a:pt x="165836" y="85669"/>
                    <a:pt x="173660" y="83061"/>
                    <a:pt x="180180" y="86973"/>
                  </a:cubicBezTo>
                  <a:cubicBezTo>
                    <a:pt x="186700" y="92189"/>
                    <a:pt x="188004" y="100013"/>
                    <a:pt x="184092" y="106533"/>
                  </a:cubicBezTo>
                  <a:cubicBezTo>
                    <a:pt x="184092" y="106533"/>
                    <a:pt x="184092" y="106533"/>
                    <a:pt x="144971" y="167822"/>
                  </a:cubicBezTo>
                  <a:cubicBezTo>
                    <a:pt x="142363" y="171734"/>
                    <a:pt x="138451" y="173038"/>
                    <a:pt x="133235" y="173038"/>
                  </a:cubicBezTo>
                  <a:cubicBezTo>
                    <a:pt x="128019" y="173038"/>
                    <a:pt x="124107" y="171734"/>
                    <a:pt x="121499" y="167822"/>
                  </a:cubicBezTo>
                  <a:lnTo>
                    <a:pt x="82378" y="106533"/>
                  </a:lnTo>
                  <a:cubicBezTo>
                    <a:pt x="78466" y="100013"/>
                    <a:pt x="79770" y="92189"/>
                    <a:pt x="86290" y="86973"/>
                  </a:cubicBezTo>
                  <a:cubicBezTo>
                    <a:pt x="92810" y="83061"/>
                    <a:pt x="100634" y="85669"/>
                    <a:pt x="105851" y="90885"/>
                  </a:cubicBezTo>
                  <a:cubicBezTo>
                    <a:pt x="105851" y="90885"/>
                    <a:pt x="105851" y="90885"/>
                    <a:pt x="118891" y="113053"/>
                  </a:cubicBezTo>
                  <a:cubicBezTo>
                    <a:pt x="118891" y="113053"/>
                    <a:pt x="118891" y="113053"/>
                    <a:pt x="118891" y="41332"/>
                  </a:cubicBezTo>
                  <a:cubicBezTo>
                    <a:pt x="118891" y="33508"/>
                    <a:pt x="125411" y="26988"/>
                    <a:pt x="133235" y="26988"/>
                  </a:cubicBezTo>
                  <a:close/>
                  <a:moveTo>
                    <a:pt x="254412" y="0"/>
                  </a:moveTo>
                  <a:cubicBezTo>
                    <a:pt x="254412" y="0"/>
                    <a:pt x="254412" y="0"/>
                    <a:pt x="317919" y="0"/>
                  </a:cubicBezTo>
                  <a:cubicBezTo>
                    <a:pt x="325695" y="0"/>
                    <a:pt x="330879" y="5171"/>
                    <a:pt x="330879" y="12928"/>
                  </a:cubicBezTo>
                  <a:cubicBezTo>
                    <a:pt x="330879" y="20685"/>
                    <a:pt x="325695" y="27149"/>
                    <a:pt x="317919" y="27149"/>
                  </a:cubicBezTo>
                  <a:cubicBezTo>
                    <a:pt x="317919" y="27149"/>
                    <a:pt x="317919" y="27149"/>
                    <a:pt x="266077" y="27149"/>
                  </a:cubicBezTo>
                  <a:cubicBezTo>
                    <a:pt x="266077" y="27149"/>
                    <a:pt x="266077" y="27149"/>
                    <a:pt x="234972" y="204265"/>
                  </a:cubicBezTo>
                  <a:cubicBezTo>
                    <a:pt x="233675" y="210729"/>
                    <a:pt x="227195" y="215900"/>
                    <a:pt x="220715" y="215900"/>
                  </a:cubicBezTo>
                  <a:cubicBezTo>
                    <a:pt x="220715" y="215900"/>
                    <a:pt x="220715" y="215900"/>
                    <a:pt x="48341" y="215900"/>
                  </a:cubicBezTo>
                  <a:cubicBezTo>
                    <a:pt x="41861" y="215900"/>
                    <a:pt x="35380" y="210729"/>
                    <a:pt x="34084" y="205558"/>
                  </a:cubicBezTo>
                  <a:cubicBezTo>
                    <a:pt x="34084" y="205558"/>
                    <a:pt x="34084" y="205558"/>
                    <a:pt x="387" y="77569"/>
                  </a:cubicBezTo>
                  <a:cubicBezTo>
                    <a:pt x="-909" y="73690"/>
                    <a:pt x="387" y="60762"/>
                    <a:pt x="14644" y="59470"/>
                  </a:cubicBezTo>
                  <a:cubicBezTo>
                    <a:pt x="14644" y="59470"/>
                    <a:pt x="14644" y="59470"/>
                    <a:pt x="79446" y="59470"/>
                  </a:cubicBezTo>
                  <a:cubicBezTo>
                    <a:pt x="75558" y="60762"/>
                    <a:pt x="72966" y="62055"/>
                    <a:pt x="70374" y="64641"/>
                  </a:cubicBezTo>
                  <a:cubicBezTo>
                    <a:pt x="52229" y="76276"/>
                    <a:pt x="45749" y="102132"/>
                    <a:pt x="58709" y="121525"/>
                  </a:cubicBezTo>
                  <a:cubicBezTo>
                    <a:pt x="58709" y="121525"/>
                    <a:pt x="58709" y="121525"/>
                    <a:pt x="97591" y="180994"/>
                  </a:cubicBezTo>
                  <a:cubicBezTo>
                    <a:pt x="105367" y="192629"/>
                    <a:pt x="118327" y="200386"/>
                    <a:pt x="132584" y="200386"/>
                  </a:cubicBezTo>
                  <a:cubicBezTo>
                    <a:pt x="146840" y="200386"/>
                    <a:pt x="159801" y="192629"/>
                    <a:pt x="167577" y="180994"/>
                  </a:cubicBezTo>
                  <a:cubicBezTo>
                    <a:pt x="167577" y="180994"/>
                    <a:pt x="167577" y="180994"/>
                    <a:pt x="206459" y="121525"/>
                  </a:cubicBezTo>
                  <a:cubicBezTo>
                    <a:pt x="212939" y="109889"/>
                    <a:pt x="220715" y="82740"/>
                    <a:pt x="194794" y="64641"/>
                  </a:cubicBezTo>
                  <a:cubicBezTo>
                    <a:pt x="192202" y="62055"/>
                    <a:pt x="189610" y="60762"/>
                    <a:pt x="185722" y="59470"/>
                  </a:cubicBezTo>
                  <a:cubicBezTo>
                    <a:pt x="185722" y="59470"/>
                    <a:pt x="185722" y="59470"/>
                    <a:pt x="231083" y="59470"/>
                  </a:cubicBezTo>
                  <a:cubicBezTo>
                    <a:pt x="231083" y="59470"/>
                    <a:pt x="231083" y="59470"/>
                    <a:pt x="240156" y="11635"/>
                  </a:cubicBezTo>
                  <a:cubicBezTo>
                    <a:pt x="241452" y="3878"/>
                    <a:pt x="246636" y="0"/>
                    <a:pt x="254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ïsļîdê">
              <a:extLst>
                <a:ext uri="{FF2B5EF4-FFF2-40B4-BE49-F238E27FC236}">
                  <a16:creationId xmlns:a16="http://schemas.microsoft.com/office/drawing/2014/main" id="{DA7EE703-4F04-43E8-AA38-5E3F38837FE8}"/>
                </a:ext>
              </a:extLst>
            </p:cNvPr>
            <p:cNvSpPr txBox="1"/>
            <p:nvPr/>
          </p:nvSpPr>
          <p:spPr>
            <a:xfrm>
              <a:off x="669925" y="1850483"/>
              <a:ext cx="3538337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ïṣliḑé">
              <a:extLst>
                <a:ext uri="{FF2B5EF4-FFF2-40B4-BE49-F238E27FC236}">
                  <a16:creationId xmlns:a16="http://schemas.microsoft.com/office/drawing/2014/main" id="{865BC8E7-64D5-4519-AA0D-66B1EE2944C8}"/>
                </a:ext>
              </a:extLst>
            </p:cNvPr>
            <p:cNvSpPr/>
            <p:nvPr/>
          </p:nvSpPr>
          <p:spPr>
            <a:xfrm>
              <a:off x="669925" y="1463685"/>
              <a:ext cx="3538337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işḷîďe">
              <a:extLst>
                <a:ext uri="{FF2B5EF4-FFF2-40B4-BE49-F238E27FC236}">
                  <a16:creationId xmlns:a16="http://schemas.microsoft.com/office/drawing/2014/main" id="{D76A1F50-1FD8-400D-9B40-20214564417F}"/>
                </a:ext>
              </a:extLst>
            </p:cNvPr>
            <p:cNvSpPr txBox="1"/>
            <p:nvPr/>
          </p:nvSpPr>
          <p:spPr>
            <a:xfrm>
              <a:off x="7168249" y="1850483"/>
              <a:ext cx="4353826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išlïḍe">
              <a:extLst>
                <a:ext uri="{FF2B5EF4-FFF2-40B4-BE49-F238E27FC236}">
                  <a16:creationId xmlns:a16="http://schemas.microsoft.com/office/drawing/2014/main" id="{CED9EAC0-8EFD-4661-8247-BA3F8BD20798}"/>
                </a:ext>
              </a:extLst>
            </p:cNvPr>
            <p:cNvSpPr/>
            <p:nvPr/>
          </p:nvSpPr>
          <p:spPr>
            <a:xfrm>
              <a:off x="7168249" y="1463685"/>
              <a:ext cx="4353826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îşļíḓé">
              <a:extLst>
                <a:ext uri="{FF2B5EF4-FFF2-40B4-BE49-F238E27FC236}">
                  <a16:creationId xmlns:a16="http://schemas.microsoft.com/office/drawing/2014/main" id="{A8E48863-9A7B-4219-9B6F-F0B5386B9665}"/>
                </a:ext>
              </a:extLst>
            </p:cNvPr>
            <p:cNvSpPr txBox="1"/>
            <p:nvPr/>
          </p:nvSpPr>
          <p:spPr>
            <a:xfrm>
              <a:off x="7806001" y="3590798"/>
              <a:ext cx="3716074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íṥḷîḓé">
              <a:extLst>
                <a:ext uri="{FF2B5EF4-FFF2-40B4-BE49-F238E27FC236}">
                  <a16:creationId xmlns:a16="http://schemas.microsoft.com/office/drawing/2014/main" id="{A0A0EA64-30D2-48C1-9E0E-2C09B0965FD3}"/>
                </a:ext>
              </a:extLst>
            </p:cNvPr>
            <p:cNvSpPr/>
            <p:nvPr/>
          </p:nvSpPr>
          <p:spPr>
            <a:xfrm>
              <a:off x="7806001" y="3204000"/>
              <a:ext cx="3716074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ïšļide">
              <a:extLst>
                <a:ext uri="{FF2B5EF4-FFF2-40B4-BE49-F238E27FC236}">
                  <a16:creationId xmlns:a16="http://schemas.microsoft.com/office/drawing/2014/main" id="{A864C7F5-BBC7-48EF-845E-C700FA5B1EBA}"/>
                </a:ext>
              </a:extLst>
            </p:cNvPr>
            <p:cNvSpPr txBox="1"/>
            <p:nvPr/>
          </p:nvSpPr>
          <p:spPr>
            <a:xfrm>
              <a:off x="669925" y="3702922"/>
              <a:ext cx="3586805" cy="5369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here.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When you copy &amp; paste, choose "keep text only" option.</a:t>
              </a: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î$líḓé">
              <a:extLst>
                <a:ext uri="{FF2B5EF4-FFF2-40B4-BE49-F238E27FC236}">
                  <a16:creationId xmlns:a16="http://schemas.microsoft.com/office/drawing/2014/main" id="{654EA0AE-4F05-437F-AF70-E82761F0708F}"/>
                </a:ext>
              </a:extLst>
            </p:cNvPr>
            <p:cNvSpPr/>
            <p:nvPr/>
          </p:nvSpPr>
          <p:spPr>
            <a:xfrm>
              <a:off x="669925" y="3316124"/>
              <a:ext cx="3586805" cy="330746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fontScale="92500" lnSpcReduction="10000"/>
            </a:bodyPr>
            <a:lstStyle/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82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5d2df79-7676-4ebe-aae5-6f61df26b29a" descr="LxMAAB+LCAAAAAAABADllk1vozAQhv+Ld3tDKzBfCTfahCqHfqiJ2kOVAwUXvAITGbNKFfHf1yZAsEi2yqoHQm/JMDN+X8/wiB34yT42CDhgmfqUzbAfUT9dMJQCBSxC4JAiSRRwjUmISXRLs2KTA+d115Z1n7xgFt9kSUaf/aRAogHBDPvJ/q/TK5JyHynmCj6q2Klcntbr9fD+jgO0ilGKmpwVJswl4TL2Q56h/lK5AYqjmBGU53Xg4e03ClinzDFFVpHHvOcPzzOgbbmuaFYdo5alApYoyEj4/yKfUIAIa5KeojfgaKY9sSE0pLNnk7nhqe3Zmjj71B0213eHCU6LtE6rLN75205IU/dBHIYJ6qYtCEP0TzslTcSq30tG+QFeRlOf8QN3anl18GbxWqFrQUK05VWNWCANtRYp9uno2ogH7dZUO3QoevT5JiKu7Yjrft0hWwEuiRKeDO3KXzPAtjHfiw2659lCUm1VhDSwll00gnhvPre+v1I5KWyFtuw8K6Kia+LY7f/Tg2jQtVBLkMR/qrtZznNn0FXOlz1HzA0Oy16/clW89ybupcGzvDUy+5MB5fqIvRHgaSohwpybNy78WjydJ3Lyuci5KXFMHSLHDF3iGBwBx+DlcwyOmGO98XwvjlkSIjRrMnXVwXFMFjm79gzPHTbHTFvimD4CjumXzzF9xBzrjed7ccyWEKF7rjUd3veYLHKucZ0D/x6zocQxYwQcMy6fY8aIOdYbz0mOrcu/XxUAHy8TAAA=">
            <a:extLst>
              <a:ext uri="{FF2B5EF4-FFF2-40B4-BE49-F238E27FC236}">
                <a16:creationId xmlns:a16="http://schemas.microsoft.com/office/drawing/2014/main" id="{6C59ADCC-1179-4FEF-AB52-1A17377DC545}"/>
              </a:ext>
            </a:extLst>
          </p:cNvPr>
          <p:cNvGrpSpPr>
            <a:grpSpLocks noChangeAspect="1"/>
          </p:cNvGrpSpPr>
          <p:nvPr/>
        </p:nvGrpSpPr>
        <p:grpSpPr>
          <a:xfrm>
            <a:off x="3114996" y="1978084"/>
            <a:ext cx="5962009" cy="2901832"/>
            <a:chOff x="3114996" y="1628324"/>
            <a:chExt cx="5962009" cy="2901832"/>
          </a:xfrm>
        </p:grpSpPr>
        <p:sp>
          <p:nvSpPr>
            <p:cNvPr id="3" name="ExtraShape1">
              <a:extLst>
                <a:ext uri="{FF2B5EF4-FFF2-40B4-BE49-F238E27FC236}">
                  <a16:creationId xmlns:a16="http://schemas.microsoft.com/office/drawing/2014/main" id="{1DC61E7B-9FF0-4E57-8A7B-2D87BC3AF834}"/>
                </a:ext>
              </a:extLst>
            </p:cNvPr>
            <p:cNvSpPr/>
            <p:nvPr/>
          </p:nvSpPr>
          <p:spPr>
            <a:xfrm>
              <a:off x="6351746" y="2121211"/>
              <a:ext cx="2725259" cy="23437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ExtraShape2">
              <a:extLst>
                <a:ext uri="{FF2B5EF4-FFF2-40B4-BE49-F238E27FC236}">
                  <a16:creationId xmlns:a16="http://schemas.microsoft.com/office/drawing/2014/main" id="{B131CB92-5F6F-4FB3-91C4-DC67B742EE6B}"/>
                </a:ext>
              </a:extLst>
            </p:cNvPr>
            <p:cNvSpPr/>
            <p:nvPr/>
          </p:nvSpPr>
          <p:spPr>
            <a:xfrm>
              <a:off x="6351746" y="163066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ExtraShape3">
              <a:extLst>
                <a:ext uri="{FF2B5EF4-FFF2-40B4-BE49-F238E27FC236}">
                  <a16:creationId xmlns:a16="http://schemas.microsoft.com/office/drawing/2014/main" id="{9E6894D1-9D5C-4E85-8F99-634984B164D5}"/>
                </a:ext>
              </a:extLst>
            </p:cNvPr>
            <p:cNvSpPr/>
            <p:nvPr/>
          </p:nvSpPr>
          <p:spPr>
            <a:xfrm>
              <a:off x="6228136" y="2118871"/>
              <a:ext cx="2725259" cy="23437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ExtraShape4">
              <a:extLst>
                <a:ext uri="{FF2B5EF4-FFF2-40B4-BE49-F238E27FC236}">
                  <a16:creationId xmlns:a16="http://schemas.microsoft.com/office/drawing/2014/main" id="{EC9B119D-F3B8-4C21-AAC1-59C5A95006E4}"/>
                </a:ext>
              </a:extLst>
            </p:cNvPr>
            <p:cNvSpPr/>
            <p:nvPr/>
          </p:nvSpPr>
          <p:spPr>
            <a:xfrm flipV="1">
              <a:off x="6447469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ExtraShape5">
              <a:extLst>
                <a:ext uri="{FF2B5EF4-FFF2-40B4-BE49-F238E27FC236}">
                  <a16:creationId xmlns:a16="http://schemas.microsoft.com/office/drawing/2014/main" id="{3247B3F0-6A09-41BF-8AFF-8ECA892653F5}"/>
                </a:ext>
              </a:extLst>
            </p:cNvPr>
            <p:cNvSpPr/>
            <p:nvPr/>
          </p:nvSpPr>
          <p:spPr>
            <a:xfrm flipV="1">
              <a:off x="691823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ExtraShape6">
              <a:extLst>
                <a:ext uri="{FF2B5EF4-FFF2-40B4-BE49-F238E27FC236}">
                  <a16:creationId xmlns:a16="http://schemas.microsoft.com/office/drawing/2014/main" id="{D05DA636-0E28-432A-B97D-3109976BB5CD}"/>
                </a:ext>
              </a:extLst>
            </p:cNvPr>
            <p:cNvSpPr/>
            <p:nvPr/>
          </p:nvSpPr>
          <p:spPr>
            <a:xfrm flipV="1">
              <a:off x="738900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ExtraShape7">
              <a:extLst>
                <a:ext uri="{FF2B5EF4-FFF2-40B4-BE49-F238E27FC236}">
                  <a16:creationId xmlns:a16="http://schemas.microsoft.com/office/drawing/2014/main" id="{27C272D3-C876-4A2D-802E-7460B298971B}"/>
                </a:ext>
              </a:extLst>
            </p:cNvPr>
            <p:cNvSpPr/>
            <p:nvPr/>
          </p:nvSpPr>
          <p:spPr>
            <a:xfrm flipV="1">
              <a:off x="7859777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ExtraShape8">
              <a:extLst>
                <a:ext uri="{FF2B5EF4-FFF2-40B4-BE49-F238E27FC236}">
                  <a16:creationId xmlns:a16="http://schemas.microsoft.com/office/drawing/2014/main" id="{AF0C6539-C702-442C-A7A1-AE03970666B4}"/>
                </a:ext>
              </a:extLst>
            </p:cNvPr>
            <p:cNvSpPr/>
            <p:nvPr/>
          </p:nvSpPr>
          <p:spPr>
            <a:xfrm flipV="1">
              <a:off x="8330546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ExtraShape9">
              <a:extLst>
                <a:ext uri="{FF2B5EF4-FFF2-40B4-BE49-F238E27FC236}">
                  <a16:creationId xmlns:a16="http://schemas.microsoft.com/office/drawing/2014/main" id="{5E644E5F-C1E0-4BE2-810A-1277DCAC41C4}"/>
                </a:ext>
              </a:extLst>
            </p:cNvPr>
            <p:cNvSpPr/>
            <p:nvPr/>
          </p:nvSpPr>
          <p:spPr>
            <a:xfrm flipV="1">
              <a:off x="6447469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ExtraShape10">
              <a:extLst>
                <a:ext uri="{FF2B5EF4-FFF2-40B4-BE49-F238E27FC236}">
                  <a16:creationId xmlns:a16="http://schemas.microsoft.com/office/drawing/2014/main" id="{27E34A6A-6C76-4D11-B823-A2F98CA99F6F}"/>
                </a:ext>
              </a:extLst>
            </p:cNvPr>
            <p:cNvSpPr/>
            <p:nvPr/>
          </p:nvSpPr>
          <p:spPr>
            <a:xfrm flipV="1">
              <a:off x="691823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ExtraShape11">
              <a:extLst>
                <a:ext uri="{FF2B5EF4-FFF2-40B4-BE49-F238E27FC236}">
                  <a16:creationId xmlns:a16="http://schemas.microsoft.com/office/drawing/2014/main" id="{A1443ABC-187B-42FD-B34E-87B30A3059EA}"/>
                </a:ext>
              </a:extLst>
            </p:cNvPr>
            <p:cNvSpPr/>
            <p:nvPr/>
          </p:nvSpPr>
          <p:spPr>
            <a:xfrm flipV="1">
              <a:off x="738900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ExtraShape12">
              <a:extLst>
                <a:ext uri="{FF2B5EF4-FFF2-40B4-BE49-F238E27FC236}">
                  <a16:creationId xmlns:a16="http://schemas.microsoft.com/office/drawing/2014/main" id="{0F6254A1-9C57-45C1-9B2C-00C054D48A8A}"/>
                </a:ext>
              </a:extLst>
            </p:cNvPr>
            <p:cNvSpPr/>
            <p:nvPr/>
          </p:nvSpPr>
          <p:spPr>
            <a:xfrm flipV="1">
              <a:off x="7859777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ExtraShape13">
              <a:extLst>
                <a:ext uri="{FF2B5EF4-FFF2-40B4-BE49-F238E27FC236}">
                  <a16:creationId xmlns:a16="http://schemas.microsoft.com/office/drawing/2014/main" id="{73AAFCB5-3E39-44F4-AB14-DCF3B4363D39}"/>
                </a:ext>
              </a:extLst>
            </p:cNvPr>
            <p:cNvSpPr/>
            <p:nvPr/>
          </p:nvSpPr>
          <p:spPr>
            <a:xfrm flipV="1">
              <a:off x="8330546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ExtraShape14">
              <a:extLst>
                <a:ext uri="{FF2B5EF4-FFF2-40B4-BE49-F238E27FC236}">
                  <a16:creationId xmlns:a16="http://schemas.microsoft.com/office/drawing/2014/main" id="{9A98EC70-281B-4520-B105-B8CD55C227D0}"/>
                </a:ext>
              </a:extLst>
            </p:cNvPr>
            <p:cNvSpPr/>
            <p:nvPr/>
          </p:nvSpPr>
          <p:spPr>
            <a:xfrm flipV="1">
              <a:off x="6447469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ExtraShape15">
              <a:extLst>
                <a:ext uri="{FF2B5EF4-FFF2-40B4-BE49-F238E27FC236}">
                  <a16:creationId xmlns:a16="http://schemas.microsoft.com/office/drawing/2014/main" id="{778BC08D-6C74-42E0-B927-5CD03C92A4FE}"/>
                </a:ext>
              </a:extLst>
            </p:cNvPr>
            <p:cNvSpPr/>
            <p:nvPr/>
          </p:nvSpPr>
          <p:spPr>
            <a:xfrm flipV="1">
              <a:off x="6918238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ExtraShape16">
              <a:extLst>
                <a:ext uri="{FF2B5EF4-FFF2-40B4-BE49-F238E27FC236}">
                  <a16:creationId xmlns:a16="http://schemas.microsoft.com/office/drawing/2014/main" id="{CA52532F-9024-4C84-B0B7-B81DD623188D}"/>
                </a:ext>
              </a:extLst>
            </p:cNvPr>
            <p:cNvSpPr/>
            <p:nvPr/>
          </p:nvSpPr>
          <p:spPr>
            <a:xfrm flipV="1">
              <a:off x="7389008" y="3537444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ExtraShape17">
              <a:extLst>
                <a:ext uri="{FF2B5EF4-FFF2-40B4-BE49-F238E27FC236}">
                  <a16:creationId xmlns:a16="http://schemas.microsoft.com/office/drawing/2014/main" id="{7EC7C3B6-0FBD-4E8F-8688-73E7FECCFA63}"/>
                </a:ext>
              </a:extLst>
            </p:cNvPr>
            <p:cNvSpPr/>
            <p:nvPr/>
          </p:nvSpPr>
          <p:spPr>
            <a:xfrm flipV="1">
              <a:off x="7859777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ExtraShape18">
              <a:extLst>
                <a:ext uri="{FF2B5EF4-FFF2-40B4-BE49-F238E27FC236}">
                  <a16:creationId xmlns:a16="http://schemas.microsoft.com/office/drawing/2014/main" id="{5F3A1DDC-660E-4980-996D-04FBF7F12490}"/>
                </a:ext>
              </a:extLst>
            </p:cNvPr>
            <p:cNvSpPr/>
            <p:nvPr/>
          </p:nvSpPr>
          <p:spPr>
            <a:xfrm flipV="1">
              <a:off x="8330546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ExtraShape19">
              <a:extLst>
                <a:ext uri="{FF2B5EF4-FFF2-40B4-BE49-F238E27FC236}">
                  <a16:creationId xmlns:a16="http://schemas.microsoft.com/office/drawing/2014/main" id="{1628C6DE-340B-4450-9960-50A42E8714E2}"/>
                </a:ext>
              </a:extLst>
            </p:cNvPr>
            <p:cNvSpPr/>
            <p:nvPr/>
          </p:nvSpPr>
          <p:spPr>
            <a:xfrm flipV="1">
              <a:off x="6447469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ExtraShape20">
              <a:extLst>
                <a:ext uri="{FF2B5EF4-FFF2-40B4-BE49-F238E27FC236}">
                  <a16:creationId xmlns:a16="http://schemas.microsoft.com/office/drawing/2014/main" id="{FD575927-3CD3-437B-A0CD-83C3EC2CCED5}"/>
                </a:ext>
              </a:extLst>
            </p:cNvPr>
            <p:cNvSpPr/>
            <p:nvPr/>
          </p:nvSpPr>
          <p:spPr>
            <a:xfrm flipV="1">
              <a:off x="691823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ExtraShape21">
              <a:extLst>
                <a:ext uri="{FF2B5EF4-FFF2-40B4-BE49-F238E27FC236}">
                  <a16:creationId xmlns:a16="http://schemas.microsoft.com/office/drawing/2014/main" id="{65DC2325-B65F-447D-AD73-2D6A5A759051}"/>
                </a:ext>
              </a:extLst>
            </p:cNvPr>
            <p:cNvSpPr/>
            <p:nvPr/>
          </p:nvSpPr>
          <p:spPr>
            <a:xfrm flipV="1">
              <a:off x="738900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ExtraShape22">
              <a:extLst>
                <a:ext uri="{FF2B5EF4-FFF2-40B4-BE49-F238E27FC236}">
                  <a16:creationId xmlns:a16="http://schemas.microsoft.com/office/drawing/2014/main" id="{3E7A6A96-F55C-4F89-AAA7-1ACDD8AB56D6}"/>
                </a:ext>
              </a:extLst>
            </p:cNvPr>
            <p:cNvSpPr/>
            <p:nvPr/>
          </p:nvSpPr>
          <p:spPr>
            <a:xfrm flipV="1">
              <a:off x="7859777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ExtraShape23">
              <a:extLst>
                <a:ext uri="{FF2B5EF4-FFF2-40B4-BE49-F238E27FC236}">
                  <a16:creationId xmlns:a16="http://schemas.microsoft.com/office/drawing/2014/main" id="{2C4B6A8C-3A54-4274-9703-393127EBC573}"/>
                </a:ext>
              </a:extLst>
            </p:cNvPr>
            <p:cNvSpPr/>
            <p:nvPr/>
          </p:nvSpPr>
          <p:spPr>
            <a:xfrm flipV="1">
              <a:off x="8330546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ExtraShape24">
              <a:extLst>
                <a:ext uri="{FF2B5EF4-FFF2-40B4-BE49-F238E27FC236}">
                  <a16:creationId xmlns:a16="http://schemas.microsoft.com/office/drawing/2014/main" id="{CE2AA99C-1A61-47E4-8830-D37BF067E2B6}"/>
                </a:ext>
              </a:extLst>
            </p:cNvPr>
            <p:cNvSpPr/>
            <p:nvPr/>
          </p:nvSpPr>
          <p:spPr>
            <a:xfrm>
              <a:off x="6228136" y="162832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ValueShape1">
              <a:extLst>
                <a:ext uri="{FF2B5EF4-FFF2-40B4-BE49-F238E27FC236}">
                  <a16:creationId xmlns:a16="http://schemas.microsoft.com/office/drawing/2014/main" id="{530AEAA8-0C0A-4452-A344-EF6D50C81C60}"/>
                </a:ext>
              </a:extLst>
            </p:cNvPr>
            <p:cNvSpPr/>
            <p:nvPr/>
          </p:nvSpPr>
          <p:spPr>
            <a:xfrm rot="5400000">
              <a:off x="4492379" y="125341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D8E4F0"/>
                </a:gs>
                <a:gs pos="60000">
                  <a:schemeClr val="accent1">
                    <a:lumMod val="100000"/>
                  </a:schemeClr>
                </a:gs>
                <a:gs pos="60100">
                  <a:srgbClr val="D8E4F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28" name="ExtraShape">
              <a:extLst>
                <a:ext uri="{FF2B5EF4-FFF2-40B4-BE49-F238E27FC236}">
                  <a16:creationId xmlns:a16="http://schemas.microsoft.com/office/drawing/2014/main" id="{8512E265-C626-476F-A9BC-8896384E4A28}"/>
                </a:ext>
              </a:extLst>
            </p:cNvPr>
            <p:cNvSpPr/>
            <p:nvPr/>
          </p:nvSpPr>
          <p:spPr>
            <a:xfrm rot="16200000" flipH="1">
              <a:off x="3121257" y="238641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29" name="ValueText1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250844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srgbClr val="698FCE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60%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0" name="ValueShape2">
              <a:extLst>
                <a:ext uri="{FF2B5EF4-FFF2-40B4-BE49-F238E27FC236}">
                  <a16:creationId xmlns:a16="http://schemas.microsoft.com/office/drawing/2014/main" id="{2D3B45B2-8AC9-427C-8D0A-7A0FB473275B}"/>
                </a:ext>
              </a:extLst>
            </p:cNvPr>
            <p:cNvSpPr/>
            <p:nvPr/>
          </p:nvSpPr>
          <p:spPr>
            <a:xfrm rot="5400000">
              <a:off x="4492379" y="1808636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43000">
                  <a:schemeClr val="accent5">
                    <a:lumMod val="100000"/>
                  </a:schemeClr>
                </a:gs>
                <a:gs pos="431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1" name="ExtraShape">
              <a:extLst>
                <a:ext uri="{FF2B5EF4-FFF2-40B4-BE49-F238E27FC236}">
                  <a16:creationId xmlns:a16="http://schemas.microsoft.com/office/drawing/2014/main" id="{EE8DC96F-14B7-4D39-B792-F8034D024E2A}"/>
                </a:ext>
              </a:extLst>
            </p:cNvPr>
            <p:cNvSpPr/>
            <p:nvPr/>
          </p:nvSpPr>
          <p:spPr>
            <a:xfrm rot="16200000" flipH="1">
              <a:off x="3121257" y="2941630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2" name="ValueText2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063666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srgbClr val="99CAE6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43%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9CAE6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3" name="ValueShape3">
              <a:extLst>
                <a:ext uri="{FF2B5EF4-FFF2-40B4-BE49-F238E27FC236}">
                  <a16:creationId xmlns:a16="http://schemas.microsoft.com/office/drawing/2014/main" id="{A1B42F1F-D125-4A97-B520-A88CE926DB15}"/>
                </a:ext>
              </a:extLst>
            </p:cNvPr>
            <p:cNvSpPr/>
            <p:nvPr/>
          </p:nvSpPr>
          <p:spPr>
            <a:xfrm rot="5400000">
              <a:off x="4492379" y="2368309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7000">
                  <a:schemeClr val="accent2">
                    <a:lumMod val="100000"/>
                  </a:schemeClr>
                </a:gs>
                <a:gs pos="571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4" name="ExtraShape">
              <a:extLst>
                <a:ext uri="{FF2B5EF4-FFF2-40B4-BE49-F238E27FC236}">
                  <a16:creationId xmlns:a16="http://schemas.microsoft.com/office/drawing/2014/main" id="{451ACAF3-8DC8-475B-A263-F9F8AF614334}"/>
                </a:ext>
              </a:extLst>
            </p:cNvPr>
            <p:cNvSpPr/>
            <p:nvPr/>
          </p:nvSpPr>
          <p:spPr>
            <a:xfrm rot="16200000" flipH="1">
              <a:off x="3121257" y="3501302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5" name="ValueText3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623338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srgbClr val="969EC2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57%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69EC2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6" name="ValueShape4">
              <a:extLst>
                <a:ext uri="{FF2B5EF4-FFF2-40B4-BE49-F238E27FC236}">
                  <a16:creationId xmlns:a16="http://schemas.microsoft.com/office/drawing/2014/main" id="{CF7C14B9-143E-48EF-B8FB-C7B110B2D0B6}"/>
                </a:ext>
              </a:extLst>
            </p:cNvPr>
            <p:cNvSpPr/>
            <p:nvPr/>
          </p:nvSpPr>
          <p:spPr>
            <a:xfrm rot="5400000">
              <a:off x="4492379" y="293686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72000">
                  <a:schemeClr val="accent3">
                    <a:lumMod val="100000"/>
                  </a:schemeClr>
                </a:gs>
                <a:gs pos="721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7" name="ExtraShape">
              <a:extLst>
                <a:ext uri="{FF2B5EF4-FFF2-40B4-BE49-F238E27FC236}">
                  <a16:creationId xmlns:a16="http://schemas.microsoft.com/office/drawing/2014/main" id="{FA79B675-E53A-4BA8-9C00-114E12920594}"/>
                </a:ext>
              </a:extLst>
            </p:cNvPr>
            <p:cNvSpPr/>
            <p:nvPr/>
          </p:nvSpPr>
          <p:spPr>
            <a:xfrm rot="16200000" flipH="1">
              <a:off x="3121257" y="406986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98FCE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sp>
          <p:nvSpPr>
            <p:cNvPr id="38" name="ValueText4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419189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srgbClr val="85C2BC">
                      <a:lumMod val="100000"/>
                    </a:srgbClr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  <a:cs typeface="+mn-cs"/>
                </a:rPr>
                <a:t>72%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85C2BC">
                    <a:lumMod val="100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endParaRPr>
            </a:p>
          </p:txBody>
        </p:sp>
        <p:cxnSp>
          <p:nvCxnSpPr>
            <p:cNvPr id="39" name="ExtraShape31">
              <a:extLst>
                <a:ext uri="{FF2B5EF4-FFF2-40B4-BE49-F238E27FC236}">
                  <a16:creationId xmlns:a16="http://schemas.microsoft.com/office/drawing/2014/main" id="{D2AA74AE-3334-47F9-B204-6FC6C3C7E677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78" y="1979149"/>
              <a:ext cx="1810742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stomText1">
              <a:extLst>
                <a:ext uri="{FF2B5EF4-FFF2-40B4-BE49-F238E27FC236}">
                  <a16:creationId xmlns:a16="http://schemas.microsoft.com/office/drawing/2014/main" id="{86BCF2A3-248D-49FE-B980-D06DABF411CB}"/>
                </a:ext>
              </a:extLst>
            </p:cNvPr>
            <p:cNvSpPr/>
            <p:nvPr/>
          </p:nvSpPr>
          <p:spPr>
            <a:xfrm>
              <a:off x="4166511" y="2005866"/>
              <a:ext cx="1810742" cy="278389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Supporting text here</a:t>
              </a:r>
            </a:p>
          </p:txBody>
        </p:sp>
        <p:sp>
          <p:nvSpPr>
            <p:cNvPr id="41" name="CustomText2">
              <a:extLst>
                <a:ext uri="{FF2B5EF4-FFF2-40B4-BE49-F238E27FC236}">
                  <a16:creationId xmlns:a16="http://schemas.microsoft.com/office/drawing/2014/main" id="{A304DBD6-1431-4C3F-922F-D9A8B575C1E6}"/>
                </a:ext>
              </a:extLst>
            </p:cNvPr>
            <p:cNvSpPr/>
            <p:nvPr/>
          </p:nvSpPr>
          <p:spPr>
            <a:xfrm>
              <a:off x="4166511" y="1628324"/>
              <a:ext cx="1810741" cy="37754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7500" lnSpcReduction="2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58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A21F2-80CF-4050-878A-83FA05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CDA9D-72DE-40E5-BE8B-7479721C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F4312-4C36-47A1-8BAA-4E04B96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D267BB-B510-4736-918F-EE21533D78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7637" y="1568620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>
              <a:extLst>
                <a:ext uri="{FF2B5EF4-FFF2-40B4-BE49-F238E27FC236}">
                  <a16:creationId xmlns:a16="http://schemas.microsoft.com/office/drawing/2014/main" id="{57B4EED1-0FF0-4E2F-A399-BA6D1EC52673}"/>
                </a:ext>
              </a:extLst>
            </p:cNvPr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>
                <a:extLst>
                  <a:ext uri="{FF2B5EF4-FFF2-40B4-BE49-F238E27FC236}">
                    <a16:creationId xmlns:a16="http://schemas.microsoft.com/office/drawing/2014/main" id="{6AE7BBFD-B11A-49D9-8C79-23DD3EE8BB2B}"/>
                  </a:ext>
                </a:extLst>
              </p:cNvPr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7" name="îṡliḋé">
                <a:extLst>
                  <a:ext uri="{FF2B5EF4-FFF2-40B4-BE49-F238E27FC236}">
                    <a16:creationId xmlns:a16="http://schemas.microsoft.com/office/drawing/2014/main" id="{08000CC4-DBC0-444E-8D87-458C554241E4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ïṩḻîḓé">
                <a:extLst>
                  <a:ext uri="{FF2B5EF4-FFF2-40B4-BE49-F238E27FC236}">
                    <a16:creationId xmlns:a16="http://schemas.microsoft.com/office/drawing/2014/main" id="{62A4E961-C6CA-4A6F-8F61-1654EB8B437A}"/>
                  </a:ext>
                </a:extLst>
              </p:cNvPr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9" name="íṥļiḑé">
                <a:extLst>
                  <a:ext uri="{FF2B5EF4-FFF2-40B4-BE49-F238E27FC236}">
                    <a16:creationId xmlns:a16="http://schemas.microsoft.com/office/drawing/2014/main" id="{9102C34D-95E5-4E9B-AA8D-110AFB1230AF}"/>
                  </a:ext>
                </a:extLst>
              </p:cNvPr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í$lídê">
                <a:extLst>
                  <a:ext uri="{FF2B5EF4-FFF2-40B4-BE49-F238E27FC236}">
                    <a16:creationId xmlns:a16="http://schemas.microsoft.com/office/drawing/2014/main" id="{8EBA606D-4C76-40A2-A558-AE9B180C4259}"/>
                  </a:ext>
                </a:extLst>
              </p:cNvPr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1" name="ïşľîḑê">
                <a:extLst>
                  <a:ext uri="{FF2B5EF4-FFF2-40B4-BE49-F238E27FC236}">
                    <a16:creationId xmlns:a16="http://schemas.microsoft.com/office/drawing/2014/main" id="{4983414F-4A34-47FF-A54B-F43537A0C0E9}"/>
                  </a:ext>
                </a:extLst>
              </p:cNvPr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2" name="íṡļíḑè">
                <a:extLst>
                  <a:ext uri="{FF2B5EF4-FFF2-40B4-BE49-F238E27FC236}">
                    <a16:creationId xmlns:a16="http://schemas.microsoft.com/office/drawing/2014/main" id="{4B792112-C98C-48B9-9D86-73C34F26296D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3" name="íSľiďè">
                <a:extLst>
                  <a:ext uri="{FF2B5EF4-FFF2-40B4-BE49-F238E27FC236}">
                    <a16:creationId xmlns:a16="http://schemas.microsoft.com/office/drawing/2014/main" id="{3F112DB3-B72B-46CA-AF8A-965C6CA56D38}"/>
                  </a:ext>
                </a:extLst>
              </p:cNvPr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" name="íṩḻïḓê">
              <a:extLst>
                <a:ext uri="{FF2B5EF4-FFF2-40B4-BE49-F238E27FC236}">
                  <a16:creationId xmlns:a16="http://schemas.microsoft.com/office/drawing/2014/main" id="{FDC433B0-E508-430D-BD56-1FD9D9795AB3}"/>
                </a:ext>
              </a:extLst>
            </p:cNvPr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ṧḷíḍé">
              <a:extLst>
                <a:ext uri="{FF2B5EF4-FFF2-40B4-BE49-F238E27FC236}">
                  <a16:creationId xmlns:a16="http://schemas.microsoft.com/office/drawing/2014/main" id="{7FCB6754-718C-446A-A8E1-AC7FA19E55D8}"/>
                </a:ext>
              </a:extLst>
            </p:cNvPr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9" name="íṡḷïďé">
              <a:extLst>
                <a:ext uri="{FF2B5EF4-FFF2-40B4-BE49-F238E27FC236}">
                  <a16:creationId xmlns:a16="http://schemas.microsoft.com/office/drawing/2014/main" id="{14018715-8636-423A-BD99-A91A6CAFBE21}"/>
                </a:ext>
              </a:extLst>
            </p:cNvPr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>
                <a:extLst>
                  <a:ext uri="{FF2B5EF4-FFF2-40B4-BE49-F238E27FC236}">
                    <a16:creationId xmlns:a16="http://schemas.microsoft.com/office/drawing/2014/main" id="{8288C32D-13F5-4945-B889-91AEC4AC5FCE}"/>
                  </a:ext>
                </a:extLst>
              </p:cNvPr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isḻiḋè">
                <a:extLst>
                  <a:ext uri="{FF2B5EF4-FFF2-40B4-BE49-F238E27FC236}">
                    <a16:creationId xmlns:a16="http://schemas.microsoft.com/office/drawing/2014/main" id="{FE2E3BDC-58FF-4A01-98A6-3358D6040AD3}"/>
                  </a:ext>
                </a:extLst>
              </p:cNvPr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işḻiďé">
                <a:extLst>
                  <a:ext uri="{FF2B5EF4-FFF2-40B4-BE49-F238E27FC236}">
                    <a16:creationId xmlns:a16="http://schemas.microsoft.com/office/drawing/2014/main" id="{5EEA5845-B155-4238-8CAC-37883EAEACD2}"/>
                  </a:ext>
                </a:extLst>
              </p:cNvPr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íślïdé">
                <a:extLst>
                  <a:ext uri="{FF2B5EF4-FFF2-40B4-BE49-F238E27FC236}">
                    <a16:creationId xmlns:a16="http://schemas.microsoft.com/office/drawing/2014/main" id="{A99704E3-EB7C-4CE8-BEE9-7D74BD5317FC}"/>
                  </a:ext>
                </a:extLst>
              </p:cNvPr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ï$1íḓê">
                <a:extLst>
                  <a:ext uri="{FF2B5EF4-FFF2-40B4-BE49-F238E27FC236}">
                    <a16:creationId xmlns:a16="http://schemas.microsoft.com/office/drawing/2014/main" id="{9D5546B4-0E96-4473-86AC-D8743C3F5BB0}"/>
                  </a:ext>
                </a:extLst>
              </p:cNvPr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iSḻiḋè">
                <a:extLst>
                  <a:ext uri="{FF2B5EF4-FFF2-40B4-BE49-F238E27FC236}">
                    <a16:creationId xmlns:a16="http://schemas.microsoft.com/office/drawing/2014/main" id="{2799DA92-669F-4AFA-85C2-8BA54AAEF730}"/>
                  </a:ext>
                </a:extLst>
              </p:cNvPr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işḻiďê">
                <a:extLst>
                  <a:ext uri="{FF2B5EF4-FFF2-40B4-BE49-F238E27FC236}">
                    <a16:creationId xmlns:a16="http://schemas.microsoft.com/office/drawing/2014/main" id="{92CD2FAE-0B75-48CC-8A8F-0624D00740B7}"/>
                  </a:ext>
                </a:extLst>
              </p:cNvPr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3" name="îś1îḓê">
                <a:extLst>
                  <a:ext uri="{FF2B5EF4-FFF2-40B4-BE49-F238E27FC236}">
                    <a16:creationId xmlns:a16="http://schemas.microsoft.com/office/drawing/2014/main" id="{C9829671-525A-4E95-BE95-B79FB77B6883}"/>
                  </a:ext>
                </a:extLst>
              </p:cNvPr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iṧḻíde">
                <a:extLst>
                  <a:ext uri="{FF2B5EF4-FFF2-40B4-BE49-F238E27FC236}">
                    <a16:creationId xmlns:a16="http://schemas.microsoft.com/office/drawing/2014/main" id="{227123A9-A085-4092-B9C0-D7956AB86259}"/>
                  </a:ext>
                </a:extLst>
              </p:cNvPr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í$1íḍê">
                <a:extLst>
                  <a:ext uri="{FF2B5EF4-FFF2-40B4-BE49-F238E27FC236}">
                    <a16:creationId xmlns:a16="http://schemas.microsoft.com/office/drawing/2014/main" id="{BBC911D5-F67F-421D-9E0B-CB3116887A7B}"/>
                  </a:ext>
                </a:extLst>
              </p:cNvPr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0" name="iŝľïďè">
              <a:extLst>
                <a:ext uri="{FF2B5EF4-FFF2-40B4-BE49-F238E27FC236}">
                  <a16:creationId xmlns:a16="http://schemas.microsoft.com/office/drawing/2014/main" id="{EDE43A95-7D6A-4EB1-96AB-3CF98C6D0D59}"/>
                </a:ext>
              </a:extLst>
            </p:cNvPr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şḷídê">
              <a:extLst>
                <a:ext uri="{FF2B5EF4-FFF2-40B4-BE49-F238E27FC236}">
                  <a16:creationId xmlns:a16="http://schemas.microsoft.com/office/drawing/2014/main" id="{050255B3-13B9-4635-AFF1-D6A6FF0655D4}"/>
                </a:ext>
              </a:extLst>
            </p:cNvPr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2" name="ïṧḷîde">
              <a:extLst>
                <a:ext uri="{FF2B5EF4-FFF2-40B4-BE49-F238E27FC236}">
                  <a16:creationId xmlns:a16="http://schemas.microsoft.com/office/drawing/2014/main" id="{5BAEE06B-D4BC-4CF8-88C7-3EA7EFA2E16B}"/>
                </a:ext>
              </a:extLst>
            </p:cNvPr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>
                <a:extLst>
                  <a:ext uri="{FF2B5EF4-FFF2-40B4-BE49-F238E27FC236}">
                    <a16:creationId xmlns:a16="http://schemas.microsoft.com/office/drawing/2014/main" id="{D554D2D8-263D-4D0D-9E77-82C6E7C97747}"/>
                  </a:ext>
                </a:extLst>
              </p:cNvPr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î$ľíḍê">
                <a:extLst>
                  <a:ext uri="{FF2B5EF4-FFF2-40B4-BE49-F238E27FC236}">
                    <a16:creationId xmlns:a16="http://schemas.microsoft.com/office/drawing/2014/main" id="{7F4D5419-48C5-4B65-B63A-9689762A225B}"/>
                  </a:ext>
                </a:extLst>
              </p:cNvPr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išḻîḑe">
                <a:extLst>
                  <a:ext uri="{FF2B5EF4-FFF2-40B4-BE49-F238E27FC236}">
                    <a16:creationId xmlns:a16="http://schemas.microsoft.com/office/drawing/2014/main" id="{97CE3002-1AE3-4454-806F-B53D021D4CE4}"/>
                  </a:ext>
                </a:extLst>
              </p:cNvPr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íṣļiďe">
                <a:extLst>
                  <a:ext uri="{FF2B5EF4-FFF2-40B4-BE49-F238E27FC236}">
                    <a16:creationId xmlns:a16="http://schemas.microsoft.com/office/drawing/2014/main" id="{924CABD4-DF1E-4389-923D-DA1335755979}"/>
                  </a:ext>
                </a:extLst>
              </p:cNvPr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íṣlïḋé">
                <a:extLst>
                  <a:ext uri="{FF2B5EF4-FFF2-40B4-BE49-F238E27FC236}">
                    <a16:creationId xmlns:a16="http://schemas.microsoft.com/office/drawing/2014/main" id="{5C90D3AA-9AA8-46D7-BB3D-1FCCAE6AF6B5}"/>
                  </a:ext>
                </a:extLst>
              </p:cNvPr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iŝḷïḓê">
              <a:extLst>
                <a:ext uri="{FF2B5EF4-FFF2-40B4-BE49-F238E27FC236}">
                  <a16:creationId xmlns:a16="http://schemas.microsoft.com/office/drawing/2014/main" id="{322993F7-FC1F-4B16-BE5E-8F92E61C9B93}"/>
                </a:ext>
              </a:extLst>
            </p:cNvPr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ïSḻiďe">
              <a:extLst>
                <a:ext uri="{FF2B5EF4-FFF2-40B4-BE49-F238E27FC236}">
                  <a16:creationId xmlns:a16="http://schemas.microsoft.com/office/drawing/2014/main" id="{1ABB04D7-C388-4DC1-A519-21A0B5A2009A}"/>
                </a:ext>
              </a:extLst>
            </p:cNvPr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5" name="îslîḍé">
              <a:extLst>
                <a:ext uri="{FF2B5EF4-FFF2-40B4-BE49-F238E27FC236}">
                  <a16:creationId xmlns:a16="http://schemas.microsoft.com/office/drawing/2014/main" id="{FCDF0F59-273B-4AD0-B59B-ED339301AE9D}"/>
                </a:ext>
              </a:extLst>
            </p:cNvPr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>
                <a:extLst>
                  <a:ext uri="{FF2B5EF4-FFF2-40B4-BE49-F238E27FC236}">
                    <a16:creationId xmlns:a16="http://schemas.microsoft.com/office/drawing/2014/main" id="{9A8D91AF-9A4D-4FA4-AE7E-16AE7FF294C7}"/>
                  </a:ext>
                </a:extLst>
              </p:cNvPr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íŝlîďè">
                <a:extLst>
                  <a:ext uri="{FF2B5EF4-FFF2-40B4-BE49-F238E27FC236}">
                    <a16:creationId xmlns:a16="http://schemas.microsoft.com/office/drawing/2014/main" id="{8D011559-70FF-4DF8-B757-37CEBA76E623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íṥlidé">
                <a:extLst>
                  <a:ext uri="{FF2B5EF4-FFF2-40B4-BE49-F238E27FC236}">
                    <a16:creationId xmlns:a16="http://schemas.microsoft.com/office/drawing/2014/main" id="{FF7946C9-203F-40CF-BAD9-55EDD92BD3EE}"/>
                  </a:ext>
                </a:extLst>
              </p:cNvPr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îŝḻîḋé">
                <a:extLst>
                  <a:ext uri="{FF2B5EF4-FFF2-40B4-BE49-F238E27FC236}">
                    <a16:creationId xmlns:a16="http://schemas.microsoft.com/office/drawing/2014/main" id="{D6B79ED4-31A4-4D73-94B7-FB587AA9FE7A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iS1ïḓé">
                <a:extLst>
                  <a:ext uri="{FF2B5EF4-FFF2-40B4-BE49-F238E27FC236}">
                    <a16:creationId xmlns:a16="http://schemas.microsoft.com/office/drawing/2014/main" id="{B6CA069F-11C9-47C3-80E4-DB4C0B4FE37D}"/>
                  </a:ext>
                </a:extLst>
              </p:cNvPr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iśḷíḑe">
                <a:extLst>
                  <a:ext uri="{FF2B5EF4-FFF2-40B4-BE49-F238E27FC236}">
                    <a16:creationId xmlns:a16="http://schemas.microsoft.com/office/drawing/2014/main" id="{D1528A04-70EB-4CCD-BB00-1C75053CD31A}"/>
                  </a:ext>
                </a:extLst>
              </p:cNvPr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6" name="ïŝḷiḑé">
              <a:extLst>
                <a:ext uri="{FF2B5EF4-FFF2-40B4-BE49-F238E27FC236}">
                  <a16:creationId xmlns:a16="http://schemas.microsoft.com/office/drawing/2014/main" id="{77B2F9AD-3FCD-42C8-9C7B-B6735423843D}"/>
                </a:ext>
              </a:extLst>
            </p:cNvPr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íṩḷíḑe">
              <a:extLst>
                <a:ext uri="{FF2B5EF4-FFF2-40B4-BE49-F238E27FC236}">
                  <a16:creationId xmlns:a16="http://schemas.microsoft.com/office/drawing/2014/main" id="{58B46D1D-740D-47FA-95F2-4A4F73D6376E}"/>
                </a:ext>
              </a:extLst>
            </p:cNvPr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grpSp>
          <p:nvGrpSpPr>
            <p:cNvPr id="18" name="íṧlîḋé">
              <a:extLst>
                <a:ext uri="{FF2B5EF4-FFF2-40B4-BE49-F238E27FC236}">
                  <a16:creationId xmlns:a16="http://schemas.microsoft.com/office/drawing/2014/main" id="{21E4324E-2A4B-4E29-9D18-EB301939A86F}"/>
                </a:ext>
              </a:extLst>
            </p:cNvPr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>
                <a:extLst>
                  <a:ext uri="{FF2B5EF4-FFF2-40B4-BE49-F238E27FC236}">
                    <a16:creationId xmlns:a16="http://schemas.microsoft.com/office/drawing/2014/main" id="{74BD3BE5-B61D-4BB9-9EB4-61972F4B6CDB}"/>
                  </a:ext>
                </a:extLst>
              </p:cNvPr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iŝļîḍê">
                <a:extLst>
                  <a:ext uri="{FF2B5EF4-FFF2-40B4-BE49-F238E27FC236}">
                    <a16:creationId xmlns:a16="http://schemas.microsoft.com/office/drawing/2014/main" id="{80D46115-76F8-4FBE-8D5A-04A6181B72CD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ïṡ1îḑé">
                <a:extLst>
                  <a:ext uri="{FF2B5EF4-FFF2-40B4-BE49-F238E27FC236}">
                    <a16:creationId xmlns:a16="http://schemas.microsoft.com/office/drawing/2014/main" id="{E996BF26-2774-4E42-8CF6-04399C3ACA2B}"/>
                  </a:ext>
                </a:extLst>
              </p:cNvPr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îSḻídè">
                <a:extLst>
                  <a:ext uri="{FF2B5EF4-FFF2-40B4-BE49-F238E27FC236}">
                    <a16:creationId xmlns:a16="http://schemas.microsoft.com/office/drawing/2014/main" id="{6C5C3FF8-CDDD-4810-A0FF-29B7756F1830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ïṡlíḋé">
                <a:extLst>
                  <a:ext uri="{FF2B5EF4-FFF2-40B4-BE49-F238E27FC236}">
                    <a16:creationId xmlns:a16="http://schemas.microsoft.com/office/drawing/2014/main" id="{46E9977E-594F-4B73-B678-BAB59E9C2062}"/>
                  </a:ext>
                </a:extLst>
              </p:cNvPr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ïšľïḍê">
                <a:extLst>
                  <a:ext uri="{FF2B5EF4-FFF2-40B4-BE49-F238E27FC236}">
                    <a16:creationId xmlns:a16="http://schemas.microsoft.com/office/drawing/2014/main" id="{1C8B8BB9-63A9-4456-B6B8-88DCE75EC8D8}"/>
                  </a:ext>
                </a:extLst>
              </p:cNvPr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îṣļîdê">
                <a:extLst>
                  <a:ext uri="{FF2B5EF4-FFF2-40B4-BE49-F238E27FC236}">
                    <a16:creationId xmlns:a16="http://schemas.microsoft.com/office/drawing/2014/main" id="{155606E9-0C92-43A1-BA3C-E86A7E0FBC7F}"/>
                  </a:ext>
                </a:extLst>
              </p:cNvPr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íślïḋe">
                <a:extLst>
                  <a:ext uri="{FF2B5EF4-FFF2-40B4-BE49-F238E27FC236}">
                    <a16:creationId xmlns:a16="http://schemas.microsoft.com/office/drawing/2014/main" id="{E2C23057-846B-4BC6-8C51-DC5E946D2185}"/>
                  </a:ext>
                </a:extLst>
              </p:cNvPr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ŝḻiḑé">
                <a:extLst>
                  <a:ext uri="{FF2B5EF4-FFF2-40B4-BE49-F238E27FC236}">
                    <a16:creationId xmlns:a16="http://schemas.microsoft.com/office/drawing/2014/main" id="{51A32D9B-D868-4F0D-B76A-A7BE9CA1E540}"/>
                  </a:ext>
                </a:extLst>
              </p:cNvPr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34" name="ï$lîḋé">
                <a:extLst>
                  <a:ext uri="{FF2B5EF4-FFF2-40B4-BE49-F238E27FC236}">
                    <a16:creationId xmlns:a16="http://schemas.microsoft.com/office/drawing/2014/main" id="{EA443D10-4713-4FCF-A0DC-BEDAEC678034}"/>
                  </a:ext>
                </a:extLst>
              </p:cNvPr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>
                  <a:extLst>
                    <a:ext uri="{FF2B5EF4-FFF2-40B4-BE49-F238E27FC236}">
                      <a16:creationId xmlns:a16="http://schemas.microsoft.com/office/drawing/2014/main" id="{54C5187F-41CF-4C13-AE20-A2426F2DAF7D}"/>
                    </a:ext>
                  </a:extLst>
                </p:cNvPr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6" name="iṧľïḓé">
                  <a:extLst>
                    <a:ext uri="{FF2B5EF4-FFF2-40B4-BE49-F238E27FC236}">
                      <a16:creationId xmlns:a16="http://schemas.microsoft.com/office/drawing/2014/main" id="{767890D9-38DA-4A3E-8189-A5221F2BA05B}"/>
                    </a:ext>
                  </a:extLst>
                </p:cNvPr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îSḻidê">
                  <a:extLst>
                    <a:ext uri="{FF2B5EF4-FFF2-40B4-BE49-F238E27FC236}">
                      <a16:creationId xmlns:a16="http://schemas.microsoft.com/office/drawing/2014/main" id="{36E17815-3BE0-45C6-8332-84D19B94C776}"/>
                    </a:ext>
                  </a:extLst>
                </p:cNvPr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8" name="iSḻïďê">
                  <a:extLst>
                    <a:ext uri="{FF2B5EF4-FFF2-40B4-BE49-F238E27FC236}">
                      <a16:creationId xmlns:a16="http://schemas.microsoft.com/office/drawing/2014/main" id="{E0EA6410-9D6B-4B01-89B1-AAC3F61294A1}"/>
                    </a:ext>
                  </a:extLst>
                </p:cNvPr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9" name="ïS1iďé">
                  <a:extLst>
                    <a:ext uri="{FF2B5EF4-FFF2-40B4-BE49-F238E27FC236}">
                      <a16:creationId xmlns:a16="http://schemas.microsoft.com/office/drawing/2014/main" id="{556106CE-7EF6-415A-ABAD-6ED4B274DF91}"/>
                    </a:ext>
                  </a:extLst>
                </p:cNvPr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0" name="ïṧlïḑe">
                  <a:extLst>
                    <a:ext uri="{FF2B5EF4-FFF2-40B4-BE49-F238E27FC236}">
                      <a16:creationId xmlns:a16="http://schemas.microsoft.com/office/drawing/2014/main" id="{70458D02-6302-4B3E-9646-08F71ED3B574}"/>
                    </a:ext>
                  </a:extLst>
                </p:cNvPr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1" name="iş1íḑè">
                  <a:extLst>
                    <a:ext uri="{FF2B5EF4-FFF2-40B4-BE49-F238E27FC236}">
                      <a16:creationId xmlns:a16="http://schemas.microsoft.com/office/drawing/2014/main" id="{D3BC60E1-123A-44D5-B224-9FD3BADB6B74}"/>
                    </a:ext>
                  </a:extLst>
                </p:cNvPr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2" name="îṩļîḋe">
                  <a:extLst>
                    <a:ext uri="{FF2B5EF4-FFF2-40B4-BE49-F238E27FC236}">
                      <a16:creationId xmlns:a16="http://schemas.microsoft.com/office/drawing/2014/main" id="{628EF8DD-53D4-41B3-B414-2AFD0060A9F5}"/>
                    </a:ext>
                  </a:extLst>
                </p:cNvPr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3" name="iṡḷidé">
                  <a:extLst>
                    <a:ext uri="{FF2B5EF4-FFF2-40B4-BE49-F238E27FC236}">
                      <a16:creationId xmlns:a16="http://schemas.microsoft.com/office/drawing/2014/main" id="{A0407E67-06ED-461C-A7CE-04413E0E3BC2}"/>
                    </a:ext>
                  </a:extLst>
                </p:cNvPr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4" name="îṩľïḓé">
                  <a:extLst>
                    <a:ext uri="{FF2B5EF4-FFF2-40B4-BE49-F238E27FC236}">
                      <a16:creationId xmlns:a16="http://schemas.microsoft.com/office/drawing/2014/main" id="{851D9C22-9BF3-4A93-A83E-00AB4E4F53A4}"/>
                    </a:ext>
                  </a:extLst>
                </p:cNvPr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9" name="işḻïdê">
              <a:extLst>
                <a:ext uri="{FF2B5EF4-FFF2-40B4-BE49-F238E27FC236}">
                  <a16:creationId xmlns:a16="http://schemas.microsoft.com/office/drawing/2014/main" id="{76A29C5C-6CF9-4D0F-8FC6-E5805D0E31FD}"/>
                </a:ext>
              </a:extLst>
            </p:cNvPr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ŝľïde">
              <a:extLst>
                <a:ext uri="{FF2B5EF4-FFF2-40B4-BE49-F238E27FC236}">
                  <a16:creationId xmlns:a16="http://schemas.microsoft.com/office/drawing/2014/main" id="{A2EF347C-45DF-457F-91D5-94D9EC2E9A8A}"/>
                </a:ext>
              </a:extLst>
            </p:cNvPr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FE63418-008B-455E-B64F-CC164377E391}"/>
                </a:ext>
              </a:extLst>
            </p:cNvPr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8EDB14D-7421-42D4-AAE8-C3101E1B16F4}"/>
                </a:ext>
              </a:extLst>
            </p:cNvPr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7CD0A0-A3F2-40C2-9CA7-365C93BE872C}"/>
                </a:ext>
              </a:extLst>
            </p:cNvPr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277E9C6-B5B1-4DC9-B665-8E4EACE7F09E}"/>
                </a:ext>
              </a:extLst>
            </p:cNvPr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5642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00F0E-5488-4D43-81BC-E21ED2FE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C1CD1F-7111-4564-BEB7-6283215A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6B86-2336-4F31-A4A0-99D79D78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6af0e110-c422-4047-af34-da3053609d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1AAA6E0-E624-4FF4-9368-21FD64595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7700" y="1608092"/>
            <a:ext cx="10883900" cy="4048216"/>
            <a:chOff x="647700" y="1608093"/>
            <a:chExt cx="10883900" cy="4048216"/>
          </a:xfrm>
        </p:grpSpPr>
        <p:grpSp>
          <p:nvGrpSpPr>
            <p:cNvPr id="6" name="ïṥḻïḍê">
              <a:extLst>
                <a:ext uri="{FF2B5EF4-FFF2-40B4-BE49-F238E27FC236}">
                  <a16:creationId xmlns:a16="http://schemas.microsoft.com/office/drawing/2014/main" id="{7A8E257D-C365-4230-B88C-C798C80915CF}"/>
                </a:ext>
              </a:extLst>
            </p:cNvPr>
            <p:cNvGrpSpPr/>
            <p:nvPr/>
          </p:nvGrpSpPr>
          <p:grpSpPr>
            <a:xfrm>
              <a:off x="647700" y="1608093"/>
              <a:ext cx="10883899" cy="4048216"/>
              <a:chOff x="1245779" y="1879615"/>
              <a:chExt cx="9700442" cy="3608034"/>
            </a:xfrm>
          </p:grpSpPr>
          <p:sp>
            <p:nvSpPr>
              <p:cNvPr id="21" name="ïṧlîdè">
                <a:extLst>
                  <a:ext uri="{FF2B5EF4-FFF2-40B4-BE49-F238E27FC236}">
                    <a16:creationId xmlns:a16="http://schemas.microsoft.com/office/drawing/2014/main" id="{48AEBE68-36DE-47BF-8151-ACEA35AEE918}"/>
                  </a:ext>
                </a:extLst>
              </p:cNvPr>
              <p:cNvSpPr/>
              <p:nvPr/>
            </p:nvSpPr>
            <p:spPr>
              <a:xfrm flipV="1">
                <a:off x="1245779" y="3653077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ísḷîdê">
                <a:extLst>
                  <a:ext uri="{FF2B5EF4-FFF2-40B4-BE49-F238E27FC236}">
                    <a16:creationId xmlns:a16="http://schemas.microsoft.com/office/drawing/2014/main" id="{D3A9C77D-3050-4A5E-B765-BCD175BAF7F8}"/>
                  </a:ext>
                </a:extLst>
              </p:cNvPr>
              <p:cNvSpPr/>
              <p:nvPr/>
            </p:nvSpPr>
            <p:spPr>
              <a:xfrm flipH="1">
                <a:off x="6072876" y="188567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ṥḷide">
                <a:extLst>
                  <a:ext uri="{FF2B5EF4-FFF2-40B4-BE49-F238E27FC236}">
                    <a16:creationId xmlns:a16="http://schemas.microsoft.com/office/drawing/2014/main" id="{B92FDA94-1384-4F73-A188-B70E0287BED3}"/>
                  </a:ext>
                </a:extLst>
              </p:cNvPr>
              <p:cNvSpPr/>
              <p:nvPr/>
            </p:nvSpPr>
            <p:spPr>
              <a:xfrm flipH="1" flipV="1">
                <a:off x="6086160" y="3659137"/>
                <a:ext cx="4860061" cy="1793811"/>
              </a:xfrm>
              <a:custGeom>
                <a:avLst/>
                <a:gdLst>
                  <a:gd name="connsiteX0" fmla="*/ 0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0 w 4860061"/>
                  <a:gd name="connsiteY7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0061" h="1793810">
                    <a:moveTo>
                      <a:pt x="0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íśḷîḋe">
                <a:extLst>
                  <a:ext uri="{FF2B5EF4-FFF2-40B4-BE49-F238E27FC236}">
                    <a16:creationId xmlns:a16="http://schemas.microsoft.com/office/drawing/2014/main" id="{5C9B3738-E5F6-4001-8FDF-8A3EA29D0206}"/>
                  </a:ext>
                </a:extLst>
              </p:cNvPr>
              <p:cNvSpPr/>
              <p:nvPr/>
            </p:nvSpPr>
            <p:spPr>
              <a:xfrm>
                <a:off x="1245779" y="187961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$ḷîďè">
                <a:extLst>
                  <a:ext uri="{FF2B5EF4-FFF2-40B4-BE49-F238E27FC236}">
                    <a16:creationId xmlns:a16="http://schemas.microsoft.com/office/drawing/2014/main" id="{5DACF2C9-664B-43BE-8819-147512B86F5F}"/>
                  </a:ext>
                </a:extLst>
              </p:cNvPr>
              <p:cNvSpPr/>
              <p:nvPr/>
            </p:nvSpPr>
            <p:spPr>
              <a:xfrm flipH="1" flipV="1">
                <a:off x="4567590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îŝļïďè">
                <a:extLst>
                  <a:ext uri="{FF2B5EF4-FFF2-40B4-BE49-F238E27FC236}">
                    <a16:creationId xmlns:a16="http://schemas.microsoft.com/office/drawing/2014/main" id="{F352EC60-B096-4B37-8672-CB473555B3F6}"/>
                  </a:ext>
                </a:extLst>
              </p:cNvPr>
              <p:cNvSpPr/>
              <p:nvPr/>
            </p:nvSpPr>
            <p:spPr>
              <a:xfrm flipH="1">
                <a:off x="4567590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ļíḑê">
                <a:extLst>
                  <a:ext uri="{FF2B5EF4-FFF2-40B4-BE49-F238E27FC236}">
                    <a16:creationId xmlns:a16="http://schemas.microsoft.com/office/drawing/2014/main" id="{4E5FCB6D-1B22-401B-8200-3FEF151F07EA}"/>
                  </a:ext>
                </a:extLst>
              </p:cNvPr>
              <p:cNvSpPr txBox="1"/>
              <p:nvPr/>
            </p:nvSpPr>
            <p:spPr>
              <a:xfrm>
                <a:off x="4567589" y="2292388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</a:t>
                </a:r>
              </a:p>
            </p:txBody>
          </p:sp>
          <p:sp>
            <p:nvSpPr>
              <p:cNvPr id="28" name="ïṡḻîḍe">
                <a:extLst>
                  <a:ext uri="{FF2B5EF4-FFF2-40B4-BE49-F238E27FC236}">
                    <a16:creationId xmlns:a16="http://schemas.microsoft.com/office/drawing/2014/main" id="{461B9510-A65A-41EE-9020-AAB657F275B6}"/>
                  </a:ext>
                </a:extLst>
              </p:cNvPr>
              <p:cNvSpPr txBox="1"/>
              <p:nvPr/>
            </p:nvSpPr>
            <p:spPr>
              <a:xfrm>
                <a:off x="4567589" y="3693840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O</a:t>
                </a:r>
              </a:p>
            </p:txBody>
          </p:sp>
          <p:sp>
            <p:nvSpPr>
              <p:cNvPr id="29" name="iŝľíḋê">
                <a:extLst>
                  <a:ext uri="{FF2B5EF4-FFF2-40B4-BE49-F238E27FC236}">
                    <a16:creationId xmlns:a16="http://schemas.microsoft.com/office/drawing/2014/main" id="{4287D4A5-8497-46E5-88E2-1758E7366AF8}"/>
                  </a:ext>
                </a:extLst>
              </p:cNvPr>
              <p:cNvSpPr/>
              <p:nvPr/>
            </p:nvSpPr>
            <p:spPr>
              <a:xfrm>
                <a:off x="6109411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ṡľiḓê">
                <a:extLst>
                  <a:ext uri="{FF2B5EF4-FFF2-40B4-BE49-F238E27FC236}">
                    <a16:creationId xmlns:a16="http://schemas.microsoft.com/office/drawing/2014/main" id="{9C90979D-1D1B-41B3-9A80-237AF87BA600}"/>
                  </a:ext>
                </a:extLst>
              </p:cNvPr>
              <p:cNvSpPr/>
              <p:nvPr/>
            </p:nvSpPr>
            <p:spPr>
              <a:xfrm flipV="1">
                <a:off x="6109411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îṣlíďè">
                <a:extLst>
                  <a:ext uri="{FF2B5EF4-FFF2-40B4-BE49-F238E27FC236}">
                    <a16:creationId xmlns:a16="http://schemas.microsoft.com/office/drawing/2014/main" id="{5147DA38-192F-46B5-BB58-06D2085E3B29}"/>
                  </a:ext>
                </a:extLst>
              </p:cNvPr>
              <p:cNvSpPr txBox="1"/>
              <p:nvPr/>
            </p:nvSpPr>
            <p:spPr>
              <a:xfrm>
                <a:off x="6272520" y="2292388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9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W</a:t>
                </a:r>
              </a:p>
            </p:txBody>
          </p:sp>
          <p:sp>
            <p:nvSpPr>
              <p:cNvPr id="32" name="íṥļíḍe">
                <a:extLst>
                  <a:ext uri="{FF2B5EF4-FFF2-40B4-BE49-F238E27FC236}">
                    <a16:creationId xmlns:a16="http://schemas.microsoft.com/office/drawing/2014/main" id="{51850912-9AF7-4380-AC17-25945DE2B002}"/>
                  </a:ext>
                </a:extLst>
              </p:cNvPr>
              <p:cNvSpPr txBox="1"/>
              <p:nvPr/>
            </p:nvSpPr>
            <p:spPr>
              <a:xfrm>
                <a:off x="6125519" y="3693840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96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</a:t>
                </a:r>
              </a:p>
            </p:txBody>
          </p:sp>
        </p:grpSp>
        <p:grpSp>
          <p:nvGrpSpPr>
            <p:cNvPr id="7" name="îṧľïḋe">
              <a:extLst>
                <a:ext uri="{FF2B5EF4-FFF2-40B4-BE49-F238E27FC236}">
                  <a16:creationId xmlns:a16="http://schemas.microsoft.com/office/drawing/2014/main" id="{6B83221B-D795-43D0-91C1-057F2E71D355}"/>
                </a:ext>
              </a:extLst>
            </p:cNvPr>
            <p:cNvGrpSpPr/>
            <p:nvPr/>
          </p:nvGrpSpPr>
          <p:grpSpPr>
            <a:xfrm>
              <a:off x="647700" y="1739900"/>
              <a:ext cx="3700985" cy="1436171"/>
              <a:chOff x="1245779" y="2133224"/>
              <a:chExt cx="3298559" cy="1280009"/>
            </a:xfrm>
          </p:grpSpPr>
          <p:sp>
            <p:nvSpPr>
              <p:cNvPr id="19" name="îSḷïḑ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l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……</a:t>
                </a:r>
              </a:p>
            </p:txBody>
          </p:sp>
          <p:sp>
            <p:nvSpPr>
              <p:cNvPr id="20" name="í$ḷî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grpSp>
          <p:nvGrpSpPr>
            <p:cNvPr id="8" name="íŝḻïḋê">
              <a:extLst>
                <a:ext uri="{FF2B5EF4-FFF2-40B4-BE49-F238E27FC236}">
                  <a16:creationId xmlns:a16="http://schemas.microsoft.com/office/drawing/2014/main" id="{9ED64E72-DC01-46E0-9972-C2212C36BF30}"/>
                </a:ext>
              </a:extLst>
            </p:cNvPr>
            <p:cNvGrpSpPr/>
            <p:nvPr/>
          </p:nvGrpSpPr>
          <p:grpSpPr>
            <a:xfrm>
              <a:off x="647700" y="3968641"/>
              <a:ext cx="3700985" cy="1436172"/>
              <a:chOff x="1265457" y="2225407"/>
              <a:chExt cx="3298559" cy="1280010"/>
            </a:xfrm>
          </p:grpSpPr>
          <p:sp>
            <p:nvSpPr>
              <p:cNvPr id="17" name="ïṡľïḑé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8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l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……</a:t>
                </a:r>
              </a:p>
            </p:txBody>
          </p:sp>
          <p:sp>
            <p:nvSpPr>
              <p:cNvPr id="18" name="ïṥľîḓê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grpSp>
          <p:nvGrpSpPr>
            <p:cNvPr id="9" name="ïṩļíḓè">
              <a:extLst>
                <a:ext uri="{FF2B5EF4-FFF2-40B4-BE49-F238E27FC236}">
                  <a16:creationId xmlns:a16="http://schemas.microsoft.com/office/drawing/2014/main" id="{506EA12D-660D-46B9-80A1-93F944DB6889}"/>
                </a:ext>
              </a:extLst>
            </p:cNvPr>
            <p:cNvGrpSpPr/>
            <p:nvPr/>
          </p:nvGrpSpPr>
          <p:grpSpPr>
            <a:xfrm>
              <a:off x="7830615" y="1739900"/>
              <a:ext cx="3700985" cy="1436171"/>
              <a:chOff x="1245779" y="2133224"/>
              <a:chExt cx="3298559" cy="1280009"/>
            </a:xfrm>
          </p:grpSpPr>
          <p:sp>
            <p:nvSpPr>
              <p:cNvPr id="15" name="îṡľîḍ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r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……</a:t>
                </a:r>
              </a:p>
            </p:txBody>
          </p:sp>
          <p:sp>
            <p:nvSpPr>
              <p:cNvPr id="16" name="íŝlí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grpSp>
          <p:nvGrpSpPr>
            <p:cNvPr id="10" name="ïṡḷïḑê">
              <a:extLst>
                <a:ext uri="{FF2B5EF4-FFF2-40B4-BE49-F238E27FC236}">
                  <a16:creationId xmlns:a16="http://schemas.microsoft.com/office/drawing/2014/main" id="{1B44ED06-238A-46B1-A4E8-FE3B2FCD8D73}"/>
                </a:ext>
              </a:extLst>
            </p:cNvPr>
            <p:cNvGrpSpPr/>
            <p:nvPr/>
          </p:nvGrpSpPr>
          <p:grpSpPr>
            <a:xfrm>
              <a:off x="7830615" y="3968641"/>
              <a:ext cx="3700985" cy="1436171"/>
              <a:chOff x="1265457" y="2225407"/>
              <a:chExt cx="3298559" cy="1280009"/>
            </a:xfrm>
          </p:grpSpPr>
          <p:sp>
            <p:nvSpPr>
              <p:cNvPr id="13" name="iṡḷîḓè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7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Supporting text here.</a:t>
                </a:r>
              </a:p>
              <a:p>
                <a:pPr marL="171450" marR="0" lvl="0" indent="-171450" algn="r" defTabSz="914377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……</a:t>
                </a:r>
              </a:p>
            </p:txBody>
          </p:sp>
          <p:sp>
            <p:nvSpPr>
              <p:cNvPr id="14" name="išḻïḑé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69AE475-220D-486D-A850-86623541CDCD}"/>
                </a:ext>
              </a:extLst>
            </p:cNvPr>
            <p:cNvCxnSpPr/>
            <p:nvPr/>
          </p:nvCxnSpPr>
          <p:spPr>
            <a:xfrm>
              <a:off x="737708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CF68CD-280A-4C77-A339-0DA7AA26247C}"/>
                </a:ext>
              </a:extLst>
            </p:cNvPr>
            <p:cNvCxnSpPr/>
            <p:nvPr/>
          </p:nvCxnSpPr>
          <p:spPr>
            <a:xfrm>
              <a:off x="8210231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2268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0BC8D-8D80-488E-8D10-1220E0B6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569F3D-CBAA-4B5B-BF14-53662DD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54A72-55AB-4D3D-BEE0-44246E6B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5e2be37c-4858-40e5-9ddd-560b0c7e30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01EC64-CE30-4F53-8506-D3D11DF86C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19000"/>
            <a:ext cx="12192000" cy="4262796"/>
            <a:chOff x="0" y="1719000"/>
            <a:chExt cx="12192000" cy="426279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C8CCA9-84AB-4003-B756-A6750017225B}"/>
                </a:ext>
              </a:extLst>
            </p:cNvPr>
            <p:cNvCxnSpPr/>
            <p:nvPr/>
          </p:nvCxnSpPr>
          <p:spPr>
            <a:xfrm>
              <a:off x="0" y="2826476"/>
              <a:ext cx="12192000" cy="0"/>
            </a:xfrm>
            <a:prstGeom prst="line">
              <a:avLst/>
            </a:prstGeom>
            <a:solidFill>
              <a:srgbClr val="2B394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ľîḋê">
              <a:extLst>
                <a:ext uri="{FF2B5EF4-FFF2-40B4-BE49-F238E27FC236}">
                  <a16:creationId xmlns:a16="http://schemas.microsoft.com/office/drawing/2014/main" id="{618BED44-2C7A-414E-958C-A94556A4DB36}"/>
                </a:ext>
              </a:extLst>
            </p:cNvPr>
            <p:cNvSpPr/>
            <p:nvPr/>
          </p:nvSpPr>
          <p:spPr bwMode="auto">
            <a:xfrm rot="524917">
              <a:off x="567429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iṥlide">
              <a:extLst>
                <a:ext uri="{FF2B5EF4-FFF2-40B4-BE49-F238E27FC236}">
                  <a16:creationId xmlns:a16="http://schemas.microsoft.com/office/drawing/2014/main" id="{0705E33E-CEA5-4FC4-8B16-91134836C822}"/>
                </a:ext>
              </a:extLst>
            </p:cNvPr>
            <p:cNvSpPr/>
            <p:nvPr/>
          </p:nvSpPr>
          <p:spPr bwMode="auto">
            <a:xfrm rot="524917">
              <a:off x="11493765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iś1íďê">
              <a:extLst>
                <a:ext uri="{FF2B5EF4-FFF2-40B4-BE49-F238E27FC236}">
                  <a16:creationId xmlns:a16="http://schemas.microsoft.com/office/drawing/2014/main" id="{26DFBF2B-F474-440F-853C-865FD21FE40F}"/>
                </a:ext>
              </a:extLst>
            </p:cNvPr>
            <p:cNvSpPr/>
            <p:nvPr/>
          </p:nvSpPr>
          <p:spPr bwMode="auto">
            <a:xfrm>
              <a:off x="8370837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ṣļidè">
              <a:extLst>
                <a:ext uri="{FF2B5EF4-FFF2-40B4-BE49-F238E27FC236}">
                  <a16:creationId xmlns:a16="http://schemas.microsoft.com/office/drawing/2014/main" id="{A05E758A-8CD4-40F8-AFD2-41FB0411CFC4}"/>
                </a:ext>
              </a:extLst>
            </p:cNvPr>
            <p:cNvSpPr/>
            <p:nvPr/>
          </p:nvSpPr>
          <p:spPr bwMode="auto">
            <a:xfrm>
              <a:off x="4204770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ïŝlíḓè">
              <a:extLst>
                <a:ext uri="{FF2B5EF4-FFF2-40B4-BE49-F238E27FC236}">
                  <a16:creationId xmlns:a16="http://schemas.microsoft.com/office/drawing/2014/main" id="{5C19541B-1C57-4E8A-AEB4-077F1C833BA7}"/>
                </a:ext>
              </a:extLst>
            </p:cNvPr>
            <p:cNvSpPr/>
            <p:nvPr/>
          </p:nvSpPr>
          <p:spPr bwMode="auto">
            <a:xfrm>
              <a:off x="7722722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işļíḋê">
              <a:extLst>
                <a:ext uri="{FF2B5EF4-FFF2-40B4-BE49-F238E27FC236}">
                  <a16:creationId xmlns:a16="http://schemas.microsoft.com/office/drawing/2014/main" id="{DC9996AD-F7C4-4A3B-9C67-9A216869321A}"/>
                </a:ext>
              </a:extLst>
            </p:cNvPr>
            <p:cNvSpPr/>
            <p:nvPr/>
          </p:nvSpPr>
          <p:spPr bwMode="auto">
            <a:xfrm>
              <a:off x="3556654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3" name="íṧ1iḑè">
              <a:extLst>
                <a:ext uri="{FF2B5EF4-FFF2-40B4-BE49-F238E27FC236}">
                  <a16:creationId xmlns:a16="http://schemas.microsoft.com/office/drawing/2014/main" id="{C87410CF-FC0C-45E3-9197-4528F65023A6}"/>
                </a:ext>
              </a:extLst>
            </p:cNvPr>
            <p:cNvGrpSpPr/>
            <p:nvPr/>
          </p:nvGrpSpPr>
          <p:grpSpPr>
            <a:xfrm>
              <a:off x="4852886" y="1719000"/>
              <a:ext cx="2558932" cy="2214951"/>
              <a:chOff x="4852886" y="1880829"/>
              <a:chExt cx="2558932" cy="2214951"/>
            </a:xfrm>
          </p:grpSpPr>
          <p:sp>
            <p:nvSpPr>
              <p:cNvPr id="41" name="ïṥļîḑe">
                <a:extLst>
                  <a:ext uri="{FF2B5EF4-FFF2-40B4-BE49-F238E27FC236}">
                    <a16:creationId xmlns:a16="http://schemas.microsoft.com/office/drawing/2014/main" id="{CBBB9E50-1660-4C25-A577-42B1B402C9C2}"/>
                  </a:ext>
                </a:extLst>
              </p:cNvPr>
              <p:cNvSpPr/>
              <p:nvPr/>
            </p:nvSpPr>
            <p:spPr bwMode="auto">
              <a:xfrm>
                <a:off x="4852886" y="1880829"/>
                <a:ext cx="2558932" cy="2214951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42" name="îšḷîdê">
                <a:extLst>
                  <a:ext uri="{FF2B5EF4-FFF2-40B4-BE49-F238E27FC236}">
                    <a16:creationId xmlns:a16="http://schemas.microsoft.com/office/drawing/2014/main" id="{7D0D7836-FFF3-47AC-B46A-F6CD88A238AE}"/>
                  </a:ext>
                </a:extLst>
              </p:cNvPr>
              <p:cNvGrpSpPr/>
              <p:nvPr/>
            </p:nvGrpSpPr>
            <p:grpSpPr>
              <a:xfrm>
                <a:off x="5557863" y="2479318"/>
                <a:ext cx="1148988" cy="1017962"/>
                <a:chOff x="-3276600" y="2438400"/>
                <a:chExt cx="1085850" cy="962025"/>
              </a:xfrm>
              <a:solidFill>
                <a:schemeClr val="bg1"/>
              </a:solidFill>
            </p:grpSpPr>
            <p:sp>
              <p:nvSpPr>
                <p:cNvPr id="44" name="íṧḷîḋé">
                  <a:extLst>
                    <a:ext uri="{FF2B5EF4-FFF2-40B4-BE49-F238E27FC236}">
                      <a16:creationId xmlns:a16="http://schemas.microsoft.com/office/drawing/2014/main" id="{28C708F8-8FDB-413C-8220-196926A49E16}"/>
                    </a:ext>
                  </a:extLst>
                </p:cNvPr>
                <p:cNvSpPr/>
                <p:nvPr/>
              </p:nvSpPr>
              <p:spPr bwMode="auto">
                <a:xfrm>
                  <a:off x="-2825750" y="2813050"/>
                  <a:ext cx="200025" cy="196850"/>
                </a:xfrm>
                <a:custGeom>
                  <a:avLst/>
                  <a:gdLst>
                    <a:gd name="T0" fmla="*/ 126 w 126"/>
                    <a:gd name="T1" fmla="*/ 62 h 124"/>
                    <a:gd name="T2" fmla="*/ 126 w 126"/>
                    <a:gd name="T3" fmla="*/ 62 h 124"/>
                    <a:gd name="T4" fmla="*/ 124 w 126"/>
                    <a:gd name="T5" fmla="*/ 74 h 124"/>
                    <a:gd name="T6" fmla="*/ 120 w 126"/>
                    <a:gd name="T7" fmla="*/ 86 h 124"/>
                    <a:gd name="T8" fmla="*/ 114 w 126"/>
                    <a:gd name="T9" fmla="*/ 96 h 124"/>
                    <a:gd name="T10" fmla="*/ 108 w 126"/>
                    <a:gd name="T11" fmla="*/ 106 h 124"/>
                    <a:gd name="T12" fmla="*/ 98 w 126"/>
                    <a:gd name="T13" fmla="*/ 114 h 124"/>
                    <a:gd name="T14" fmla="*/ 88 w 126"/>
                    <a:gd name="T15" fmla="*/ 120 h 124"/>
                    <a:gd name="T16" fmla="*/ 76 w 126"/>
                    <a:gd name="T17" fmla="*/ 124 h 124"/>
                    <a:gd name="T18" fmla="*/ 64 w 126"/>
                    <a:gd name="T19" fmla="*/ 124 h 124"/>
                    <a:gd name="T20" fmla="*/ 64 w 126"/>
                    <a:gd name="T21" fmla="*/ 124 h 124"/>
                    <a:gd name="T22" fmla="*/ 50 w 126"/>
                    <a:gd name="T23" fmla="*/ 124 h 124"/>
                    <a:gd name="T24" fmla="*/ 40 w 126"/>
                    <a:gd name="T25" fmla="*/ 120 h 124"/>
                    <a:gd name="T26" fmla="*/ 28 w 126"/>
                    <a:gd name="T27" fmla="*/ 114 h 124"/>
                    <a:gd name="T28" fmla="*/ 20 w 126"/>
                    <a:gd name="T29" fmla="*/ 106 h 124"/>
                    <a:gd name="T30" fmla="*/ 12 w 126"/>
                    <a:gd name="T31" fmla="*/ 96 h 124"/>
                    <a:gd name="T32" fmla="*/ 6 w 126"/>
                    <a:gd name="T33" fmla="*/ 86 h 124"/>
                    <a:gd name="T34" fmla="*/ 2 w 126"/>
                    <a:gd name="T35" fmla="*/ 74 h 124"/>
                    <a:gd name="T36" fmla="*/ 0 w 126"/>
                    <a:gd name="T37" fmla="*/ 62 h 124"/>
                    <a:gd name="T38" fmla="*/ 0 w 126"/>
                    <a:gd name="T39" fmla="*/ 62 h 124"/>
                    <a:gd name="T40" fmla="*/ 2 w 126"/>
                    <a:gd name="T41" fmla="*/ 50 h 124"/>
                    <a:gd name="T42" fmla="*/ 6 w 126"/>
                    <a:gd name="T43" fmla="*/ 38 h 124"/>
                    <a:gd name="T44" fmla="*/ 12 w 126"/>
                    <a:gd name="T45" fmla="*/ 28 h 124"/>
                    <a:gd name="T46" fmla="*/ 20 w 126"/>
                    <a:gd name="T47" fmla="*/ 18 h 124"/>
                    <a:gd name="T48" fmla="*/ 28 w 126"/>
                    <a:gd name="T49" fmla="*/ 10 h 124"/>
                    <a:gd name="T50" fmla="*/ 40 w 126"/>
                    <a:gd name="T51" fmla="*/ 4 h 124"/>
                    <a:gd name="T52" fmla="*/ 50 w 126"/>
                    <a:gd name="T53" fmla="*/ 0 h 124"/>
                    <a:gd name="T54" fmla="*/ 64 w 126"/>
                    <a:gd name="T55" fmla="*/ 0 h 124"/>
                    <a:gd name="T56" fmla="*/ 64 w 126"/>
                    <a:gd name="T57" fmla="*/ 0 h 124"/>
                    <a:gd name="T58" fmla="*/ 76 w 126"/>
                    <a:gd name="T59" fmla="*/ 0 h 124"/>
                    <a:gd name="T60" fmla="*/ 88 w 126"/>
                    <a:gd name="T61" fmla="*/ 4 h 124"/>
                    <a:gd name="T62" fmla="*/ 98 w 126"/>
                    <a:gd name="T63" fmla="*/ 10 h 124"/>
                    <a:gd name="T64" fmla="*/ 108 w 126"/>
                    <a:gd name="T65" fmla="*/ 18 h 124"/>
                    <a:gd name="T66" fmla="*/ 114 w 126"/>
                    <a:gd name="T67" fmla="*/ 28 h 124"/>
                    <a:gd name="T68" fmla="*/ 120 w 126"/>
                    <a:gd name="T69" fmla="*/ 38 h 124"/>
                    <a:gd name="T70" fmla="*/ 124 w 126"/>
                    <a:gd name="T71" fmla="*/ 50 h 124"/>
                    <a:gd name="T72" fmla="*/ 126 w 126"/>
                    <a:gd name="T73" fmla="*/ 62 h 124"/>
                    <a:gd name="T74" fmla="*/ 126 w 126"/>
                    <a:gd name="T75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6" h="124">
                      <a:moveTo>
                        <a:pt x="126" y="62"/>
                      </a:moveTo>
                      <a:lnTo>
                        <a:pt x="126" y="62"/>
                      </a:lnTo>
                      <a:lnTo>
                        <a:pt x="124" y="74"/>
                      </a:lnTo>
                      <a:lnTo>
                        <a:pt x="120" y="86"/>
                      </a:lnTo>
                      <a:lnTo>
                        <a:pt x="114" y="96"/>
                      </a:lnTo>
                      <a:lnTo>
                        <a:pt x="108" y="106"/>
                      </a:lnTo>
                      <a:lnTo>
                        <a:pt x="98" y="114"/>
                      </a:lnTo>
                      <a:lnTo>
                        <a:pt x="88" y="120"/>
                      </a:lnTo>
                      <a:lnTo>
                        <a:pt x="76" y="124"/>
                      </a:lnTo>
                      <a:lnTo>
                        <a:pt x="64" y="124"/>
                      </a:lnTo>
                      <a:lnTo>
                        <a:pt x="64" y="124"/>
                      </a:lnTo>
                      <a:lnTo>
                        <a:pt x="50" y="124"/>
                      </a:lnTo>
                      <a:lnTo>
                        <a:pt x="40" y="120"/>
                      </a:lnTo>
                      <a:lnTo>
                        <a:pt x="28" y="114"/>
                      </a:lnTo>
                      <a:lnTo>
                        <a:pt x="20" y="106"/>
                      </a:lnTo>
                      <a:lnTo>
                        <a:pt x="12" y="96"/>
                      </a:lnTo>
                      <a:lnTo>
                        <a:pt x="6" y="86"/>
                      </a:lnTo>
                      <a:lnTo>
                        <a:pt x="2" y="74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50"/>
                      </a:lnTo>
                      <a:lnTo>
                        <a:pt x="6" y="38"/>
                      </a:lnTo>
                      <a:lnTo>
                        <a:pt x="12" y="28"/>
                      </a:lnTo>
                      <a:lnTo>
                        <a:pt x="20" y="18"/>
                      </a:lnTo>
                      <a:lnTo>
                        <a:pt x="28" y="10"/>
                      </a:lnTo>
                      <a:lnTo>
                        <a:pt x="40" y="4"/>
                      </a:lnTo>
                      <a:lnTo>
                        <a:pt x="5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4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14" y="28"/>
                      </a:lnTo>
                      <a:lnTo>
                        <a:pt x="120" y="38"/>
                      </a:lnTo>
                      <a:lnTo>
                        <a:pt x="124" y="50"/>
                      </a:lnTo>
                      <a:lnTo>
                        <a:pt x="126" y="62"/>
                      </a:lnTo>
                      <a:lnTo>
                        <a:pt x="12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5" name="îŝḻiḓé">
                  <a:extLst>
                    <a:ext uri="{FF2B5EF4-FFF2-40B4-BE49-F238E27FC236}">
                      <a16:creationId xmlns:a16="http://schemas.microsoft.com/office/drawing/2014/main" id="{8AA8E202-0A24-45B5-9BA6-4B667ADC0C01}"/>
                    </a:ext>
                  </a:extLst>
                </p:cNvPr>
                <p:cNvSpPr/>
                <p:nvPr/>
              </p:nvSpPr>
              <p:spPr bwMode="auto">
                <a:xfrm>
                  <a:off x="-2549525" y="2438400"/>
                  <a:ext cx="120650" cy="123825"/>
                </a:xfrm>
                <a:custGeom>
                  <a:avLst/>
                  <a:gdLst>
                    <a:gd name="T0" fmla="*/ 38 w 76"/>
                    <a:gd name="T1" fmla="*/ 0 h 78"/>
                    <a:gd name="T2" fmla="*/ 38 w 76"/>
                    <a:gd name="T3" fmla="*/ 0 h 78"/>
                    <a:gd name="T4" fmla="*/ 30 w 76"/>
                    <a:gd name="T5" fmla="*/ 2 h 78"/>
                    <a:gd name="T6" fmla="*/ 22 w 76"/>
                    <a:gd name="T7" fmla="*/ 4 h 78"/>
                    <a:gd name="T8" fmla="*/ 16 w 76"/>
                    <a:gd name="T9" fmla="*/ 8 h 78"/>
                    <a:gd name="T10" fmla="*/ 10 w 76"/>
                    <a:gd name="T11" fmla="*/ 12 h 78"/>
                    <a:gd name="T12" fmla="*/ 6 w 76"/>
                    <a:gd name="T13" fmla="*/ 18 h 78"/>
                    <a:gd name="T14" fmla="*/ 2 w 76"/>
                    <a:gd name="T15" fmla="*/ 24 h 78"/>
                    <a:gd name="T16" fmla="*/ 0 w 76"/>
                    <a:gd name="T17" fmla="*/ 32 h 78"/>
                    <a:gd name="T18" fmla="*/ 0 w 76"/>
                    <a:gd name="T19" fmla="*/ 38 h 78"/>
                    <a:gd name="T20" fmla="*/ 0 w 76"/>
                    <a:gd name="T21" fmla="*/ 38 h 78"/>
                    <a:gd name="T22" fmla="*/ 0 w 76"/>
                    <a:gd name="T23" fmla="*/ 46 h 78"/>
                    <a:gd name="T24" fmla="*/ 2 w 76"/>
                    <a:gd name="T25" fmla="*/ 54 h 78"/>
                    <a:gd name="T26" fmla="*/ 6 w 76"/>
                    <a:gd name="T27" fmla="*/ 60 h 78"/>
                    <a:gd name="T28" fmla="*/ 10 w 76"/>
                    <a:gd name="T29" fmla="*/ 66 h 78"/>
                    <a:gd name="T30" fmla="*/ 16 w 76"/>
                    <a:gd name="T31" fmla="*/ 70 h 78"/>
                    <a:gd name="T32" fmla="*/ 22 w 76"/>
                    <a:gd name="T33" fmla="*/ 74 h 78"/>
                    <a:gd name="T34" fmla="*/ 30 w 76"/>
                    <a:gd name="T35" fmla="*/ 76 h 78"/>
                    <a:gd name="T36" fmla="*/ 38 w 76"/>
                    <a:gd name="T37" fmla="*/ 78 h 78"/>
                    <a:gd name="T38" fmla="*/ 38 w 76"/>
                    <a:gd name="T39" fmla="*/ 78 h 78"/>
                    <a:gd name="T40" fmla="*/ 46 w 76"/>
                    <a:gd name="T41" fmla="*/ 76 h 78"/>
                    <a:gd name="T42" fmla="*/ 52 w 76"/>
                    <a:gd name="T43" fmla="*/ 74 h 78"/>
                    <a:gd name="T44" fmla="*/ 60 w 76"/>
                    <a:gd name="T45" fmla="*/ 70 h 78"/>
                    <a:gd name="T46" fmla="*/ 64 w 76"/>
                    <a:gd name="T47" fmla="*/ 66 h 78"/>
                    <a:gd name="T48" fmla="*/ 70 w 76"/>
                    <a:gd name="T49" fmla="*/ 60 h 78"/>
                    <a:gd name="T50" fmla="*/ 72 w 76"/>
                    <a:gd name="T51" fmla="*/ 54 h 78"/>
                    <a:gd name="T52" fmla="*/ 76 w 76"/>
                    <a:gd name="T53" fmla="*/ 46 h 78"/>
                    <a:gd name="T54" fmla="*/ 76 w 76"/>
                    <a:gd name="T55" fmla="*/ 38 h 78"/>
                    <a:gd name="T56" fmla="*/ 76 w 76"/>
                    <a:gd name="T57" fmla="*/ 38 h 78"/>
                    <a:gd name="T58" fmla="*/ 76 w 76"/>
                    <a:gd name="T59" fmla="*/ 32 h 78"/>
                    <a:gd name="T60" fmla="*/ 72 w 76"/>
                    <a:gd name="T61" fmla="*/ 24 h 78"/>
                    <a:gd name="T62" fmla="*/ 70 w 76"/>
                    <a:gd name="T63" fmla="*/ 18 h 78"/>
                    <a:gd name="T64" fmla="*/ 64 w 76"/>
                    <a:gd name="T65" fmla="*/ 12 h 78"/>
                    <a:gd name="T66" fmla="*/ 60 w 76"/>
                    <a:gd name="T67" fmla="*/ 8 h 78"/>
                    <a:gd name="T68" fmla="*/ 52 w 76"/>
                    <a:gd name="T69" fmla="*/ 4 h 78"/>
                    <a:gd name="T70" fmla="*/ 46 w 76"/>
                    <a:gd name="T71" fmla="*/ 2 h 78"/>
                    <a:gd name="T72" fmla="*/ 38 w 76"/>
                    <a:gd name="T73" fmla="*/ 0 h 78"/>
                    <a:gd name="T74" fmla="*/ 38 w 76"/>
                    <a:gd name="T75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8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2" y="4"/>
                      </a:lnTo>
                      <a:lnTo>
                        <a:pt x="16" y="8"/>
                      </a:lnTo>
                      <a:lnTo>
                        <a:pt x="10" y="12"/>
                      </a:lnTo>
                      <a:lnTo>
                        <a:pt x="6" y="18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4"/>
                      </a:lnTo>
                      <a:lnTo>
                        <a:pt x="6" y="60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2" y="74"/>
                      </a:lnTo>
                      <a:lnTo>
                        <a:pt x="30" y="76"/>
                      </a:lnTo>
                      <a:lnTo>
                        <a:pt x="38" y="78"/>
                      </a:lnTo>
                      <a:lnTo>
                        <a:pt x="38" y="78"/>
                      </a:lnTo>
                      <a:lnTo>
                        <a:pt x="46" y="76"/>
                      </a:lnTo>
                      <a:lnTo>
                        <a:pt x="52" y="74"/>
                      </a:lnTo>
                      <a:lnTo>
                        <a:pt x="60" y="70"/>
                      </a:lnTo>
                      <a:lnTo>
                        <a:pt x="64" y="66"/>
                      </a:lnTo>
                      <a:lnTo>
                        <a:pt x="70" y="60"/>
                      </a:lnTo>
                      <a:lnTo>
                        <a:pt x="72" y="54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2"/>
                      </a:lnTo>
                      <a:lnTo>
                        <a:pt x="72" y="24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60" y="8"/>
                      </a:lnTo>
                      <a:lnTo>
                        <a:pt x="52" y="4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6" name="iṥľiḓé">
                  <a:extLst>
                    <a:ext uri="{FF2B5EF4-FFF2-40B4-BE49-F238E27FC236}">
                      <a16:creationId xmlns:a16="http://schemas.microsoft.com/office/drawing/2014/main" id="{828FED10-E736-47EA-B039-A68ECCC0F09A}"/>
                    </a:ext>
                  </a:extLst>
                </p:cNvPr>
                <p:cNvSpPr/>
                <p:nvPr/>
              </p:nvSpPr>
              <p:spPr bwMode="auto">
                <a:xfrm>
                  <a:off x="-3152775" y="2968625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8 w 76"/>
                    <a:gd name="T9" fmla="*/ 6 h 76"/>
                    <a:gd name="T10" fmla="*/ 12 w 76"/>
                    <a:gd name="T11" fmla="*/ 10 h 76"/>
                    <a:gd name="T12" fmla="*/ 6 w 76"/>
                    <a:gd name="T13" fmla="*/ 16 h 76"/>
                    <a:gd name="T14" fmla="*/ 4 w 76"/>
                    <a:gd name="T15" fmla="*/ 24 h 76"/>
                    <a:gd name="T16" fmla="*/ 2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2 w 76"/>
                    <a:gd name="T23" fmla="*/ 46 h 76"/>
                    <a:gd name="T24" fmla="*/ 4 w 76"/>
                    <a:gd name="T25" fmla="*/ 52 h 76"/>
                    <a:gd name="T26" fmla="*/ 6 w 76"/>
                    <a:gd name="T27" fmla="*/ 60 h 76"/>
                    <a:gd name="T28" fmla="*/ 12 w 76"/>
                    <a:gd name="T29" fmla="*/ 64 h 76"/>
                    <a:gd name="T30" fmla="*/ 18 w 76"/>
                    <a:gd name="T31" fmla="*/ 70 h 76"/>
                    <a:gd name="T32" fmla="*/ 24 w 76"/>
                    <a:gd name="T33" fmla="*/ 72 h 76"/>
                    <a:gd name="T34" fmla="*/ 30 w 76"/>
                    <a:gd name="T35" fmla="*/ 76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6 h 76"/>
                    <a:gd name="T42" fmla="*/ 54 w 76"/>
                    <a:gd name="T43" fmla="*/ 72 h 76"/>
                    <a:gd name="T44" fmla="*/ 60 w 76"/>
                    <a:gd name="T45" fmla="*/ 70 h 76"/>
                    <a:gd name="T46" fmla="*/ 66 w 76"/>
                    <a:gd name="T47" fmla="*/ 64 h 76"/>
                    <a:gd name="T48" fmla="*/ 70 w 76"/>
                    <a:gd name="T49" fmla="*/ 60 h 76"/>
                    <a:gd name="T50" fmla="*/ 74 w 76"/>
                    <a:gd name="T51" fmla="*/ 52 h 76"/>
                    <a:gd name="T52" fmla="*/ 76 w 76"/>
                    <a:gd name="T53" fmla="*/ 46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4 h 76"/>
                    <a:gd name="T62" fmla="*/ 70 w 76"/>
                    <a:gd name="T63" fmla="*/ 16 h 76"/>
                    <a:gd name="T64" fmla="*/ 66 w 76"/>
                    <a:gd name="T65" fmla="*/ 10 h 76"/>
                    <a:gd name="T66" fmla="*/ 60 w 76"/>
                    <a:gd name="T67" fmla="*/ 6 h 76"/>
                    <a:gd name="T68" fmla="*/ 54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18" y="70"/>
                      </a:lnTo>
                      <a:lnTo>
                        <a:pt x="24" y="72"/>
                      </a:lnTo>
                      <a:lnTo>
                        <a:pt x="30" y="76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6"/>
                      </a:lnTo>
                      <a:lnTo>
                        <a:pt x="54" y="72"/>
                      </a:lnTo>
                      <a:lnTo>
                        <a:pt x="60" y="70"/>
                      </a:lnTo>
                      <a:lnTo>
                        <a:pt x="66" y="64"/>
                      </a:lnTo>
                      <a:lnTo>
                        <a:pt x="70" y="60"/>
                      </a:lnTo>
                      <a:lnTo>
                        <a:pt x="74" y="52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66" y="10"/>
                      </a:lnTo>
                      <a:lnTo>
                        <a:pt x="60" y="6"/>
                      </a:lnTo>
                      <a:lnTo>
                        <a:pt x="54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7" name="íşḷïde">
                  <a:extLst>
                    <a:ext uri="{FF2B5EF4-FFF2-40B4-BE49-F238E27FC236}">
                      <a16:creationId xmlns:a16="http://schemas.microsoft.com/office/drawing/2014/main" id="{E8AF45F1-4755-4D91-93F2-5A62F24BABEF}"/>
                    </a:ext>
                  </a:extLst>
                </p:cNvPr>
                <p:cNvSpPr/>
                <p:nvPr/>
              </p:nvSpPr>
              <p:spPr bwMode="auto">
                <a:xfrm>
                  <a:off x="-2514600" y="3117850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6 w 76"/>
                    <a:gd name="T9" fmla="*/ 6 h 76"/>
                    <a:gd name="T10" fmla="*/ 10 w 76"/>
                    <a:gd name="T11" fmla="*/ 10 h 76"/>
                    <a:gd name="T12" fmla="*/ 6 w 76"/>
                    <a:gd name="T13" fmla="*/ 16 h 76"/>
                    <a:gd name="T14" fmla="*/ 2 w 76"/>
                    <a:gd name="T15" fmla="*/ 22 h 76"/>
                    <a:gd name="T16" fmla="*/ 0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0 w 76"/>
                    <a:gd name="T23" fmla="*/ 44 h 76"/>
                    <a:gd name="T24" fmla="*/ 2 w 76"/>
                    <a:gd name="T25" fmla="*/ 52 h 76"/>
                    <a:gd name="T26" fmla="*/ 6 w 76"/>
                    <a:gd name="T27" fmla="*/ 58 h 76"/>
                    <a:gd name="T28" fmla="*/ 10 w 76"/>
                    <a:gd name="T29" fmla="*/ 64 h 76"/>
                    <a:gd name="T30" fmla="*/ 16 w 76"/>
                    <a:gd name="T31" fmla="*/ 68 h 76"/>
                    <a:gd name="T32" fmla="*/ 24 w 76"/>
                    <a:gd name="T33" fmla="*/ 72 h 76"/>
                    <a:gd name="T34" fmla="*/ 30 w 76"/>
                    <a:gd name="T35" fmla="*/ 74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4 h 76"/>
                    <a:gd name="T42" fmla="*/ 52 w 76"/>
                    <a:gd name="T43" fmla="*/ 72 h 76"/>
                    <a:gd name="T44" fmla="*/ 60 w 76"/>
                    <a:gd name="T45" fmla="*/ 68 h 76"/>
                    <a:gd name="T46" fmla="*/ 64 w 76"/>
                    <a:gd name="T47" fmla="*/ 64 h 76"/>
                    <a:gd name="T48" fmla="*/ 70 w 76"/>
                    <a:gd name="T49" fmla="*/ 58 h 76"/>
                    <a:gd name="T50" fmla="*/ 74 w 76"/>
                    <a:gd name="T51" fmla="*/ 52 h 76"/>
                    <a:gd name="T52" fmla="*/ 76 w 76"/>
                    <a:gd name="T53" fmla="*/ 44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2 h 76"/>
                    <a:gd name="T62" fmla="*/ 70 w 76"/>
                    <a:gd name="T63" fmla="*/ 16 h 76"/>
                    <a:gd name="T64" fmla="*/ 64 w 76"/>
                    <a:gd name="T65" fmla="*/ 10 h 76"/>
                    <a:gd name="T66" fmla="*/ 60 w 76"/>
                    <a:gd name="T67" fmla="*/ 6 h 76"/>
                    <a:gd name="T68" fmla="*/ 52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4" y="72"/>
                      </a:lnTo>
                      <a:lnTo>
                        <a:pt x="30" y="74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4"/>
                      </a:lnTo>
                      <a:lnTo>
                        <a:pt x="52" y="72"/>
                      </a:lnTo>
                      <a:lnTo>
                        <a:pt x="60" y="68"/>
                      </a:lnTo>
                      <a:lnTo>
                        <a:pt x="64" y="64"/>
                      </a:lnTo>
                      <a:lnTo>
                        <a:pt x="70" y="58"/>
                      </a:lnTo>
                      <a:lnTo>
                        <a:pt x="74" y="52"/>
                      </a:lnTo>
                      <a:lnTo>
                        <a:pt x="76" y="44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2"/>
                      </a:lnTo>
                      <a:lnTo>
                        <a:pt x="70" y="16"/>
                      </a:lnTo>
                      <a:lnTo>
                        <a:pt x="64" y="10"/>
                      </a:lnTo>
                      <a:lnTo>
                        <a:pt x="60" y="6"/>
                      </a:lnTo>
                      <a:lnTo>
                        <a:pt x="52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8" name="íŝ1iḑè">
                  <a:extLst>
                    <a:ext uri="{FF2B5EF4-FFF2-40B4-BE49-F238E27FC236}">
                      <a16:creationId xmlns:a16="http://schemas.microsoft.com/office/drawing/2014/main" id="{4CB2FFE3-13A3-40CD-85C5-25A476F008AA}"/>
                    </a:ext>
                  </a:extLst>
                </p:cNvPr>
                <p:cNvSpPr/>
                <p:nvPr/>
              </p:nvSpPr>
              <p:spPr bwMode="auto">
                <a:xfrm>
                  <a:off x="-3276600" y="2441575"/>
                  <a:ext cx="1085850" cy="958850"/>
                </a:xfrm>
                <a:custGeom>
                  <a:avLst/>
                  <a:gdLst>
                    <a:gd name="T0" fmla="*/ 480 w 684"/>
                    <a:gd name="T1" fmla="*/ 348 h 604"/>
                    <a:gd name="T2" fmla="*/ 424 w 684"/>
                    <a:gd name="T3" fmla="*/ 390 h 604"/>
                    <a:gd name="T4" fmla="*/ 460 w 684"/>
                    <a:gd name="T5" fmla="*/ 276 h 604"/>
                    <a:gd name="T6" fmla="*/ 416 w 684"/>
                    <a:gd name="T7" fmla="*/ 200 h 604"/>
                    <a:gd name="T8" fmla="*/ 316 w 684"/>
                    <a:gd name="T9" fmla="*/ 154 h 604"/>
                    <a:gd name="T10" fmla="*/ 392 w 684"/>
                    <a:gd name="T11" fmla="*/ 188 h 604"/>
                    <a:gd name="T12" fmla="*/ 304 w 684"/>
                    <a:gd name="T13" fmla="*/ 150 h 604"/>
                    <a:gd name="T14" fmla="*/ 262 w 684"/>
                    <a:gd name="T15" fmla="*/ 62 h 604"/>
                    <a:gd name="T16" fmla="*/ 200 w 684"/>
                    <a:gd name="T17" fmla="*/ 68 h 604"/>
                    <a:gd name="T18" fmla="*/ 190 w 684"/>
                    <a:gd name="T19" fmla="*/ 172 h 604"/>
                    <a:gd name="T20" fmla="*/ 360 w 684"/>
                    <a:gd name="T21" fmla="*/ 480 h 604"/>
                    <a:gd name="T22" fmla="*/ 446 w 684"/>
                    <a:gd name="T23" fmla="*/ 542 h 604"/>
                    <a:gd name="T24" fmla="*/ 502 w 684"/>
                    <a:gd name="T25" fmla="*/ 522 h 604"/>
                    <a:gd name="T26" fmla="*/ 540 w 684"/>
                    <a:gd name="T27" fmla="*/ 520 h 604"/>
                    <a:gd name="T28" fmla="*/ 526 w 684"/>
                    <a:gd name="T29" fmla="*/ 586 h 604"/>
                    <a:gd name="T30" fmla="*/ 490 w 684"/>
                    <a:gd name="T31" fmla="*/ 604 h 604"/>
                    <a:gd name="T32" fmla="*/ 368 w 684"/>
                    <a:gd name="T33" fmla="*/ 530 h 604"/>
                    <a:gd name="T34" fmla="*/ 244 w 684"/>
                    <a:gd name="T35" fmla="*/ 588 h 604"/>
                    <a:gd name="T36" fmla="*/ 170 w 684"/>
                    <a:gd name="T37" fmla="*/ 598 h 604"/>
                    <a:gd name="T38" fmla="*/ 144 w 684"/>
                    <a:gd name="T39" fmla="*/ 546 h 604"/>
                    <a:gd name="T40" fmla="*/ 188 w 684"/>
                    <a:gd name="T41" fmla="*/ 354 h 604"/>
                    <a:gd name="T42" fmla="*/ 150 w 684"/>
                    <a:gd name="T43" fmla="*/ 224 h 604"/>
                    <a:gd name="T44" fmla="*/ 68 w 684"/>
                    <a:gd name="T45" fmla="*/ 284 h 604"/>
                    <a:gd name="T46" fmla="*/ 76 w 684"/>
                    <a:gd name="T47" fmla="*/ 324 h 604"/>
                    <a:gd name="T48" fmla="*/ 32 w 684"/>
                    <a:gd name="T49" fmla="*/ 352 h 604"/>
                    <a:gd name="T50" fmla="*/ 0 w 684"/>
                    <a:gd name="T51" fmla="*/ 302 h 604"/>
                    <a:gd name="T52" fmla="*/ 26 w 684"/>
                    <a:gd name="T53" fmla="*/ 256 h 604"/>
                    <a:gd name="T54" fmla="*/ 170 w 684"/>
                    <a:gd name="T55" fmla="*/ 202 h 604"/>
                    <a:gd name="T56" fmla="*/ 150 w 684"/>
                    <a:gd name="T57" fmla="*/ 32 h 604"/>
                    <a:gd name="T58" fmla="*/ 178 w 684"/>
                    <a:gd name="T59" fmla="*/ 2 h 604"/>
                    <a:gd name="T60" fmla="*/ 268 w 684"/>
                    <a:gd name="T61" fmla="*/ 32 h 604"/>
                    <a:gd name="T62" fmla="*/ 392 w 684"/>
                    <a:gd name="T63" fmla="*/ 52 h 604"/>
                    <a:gd name="T64" fmla="*/ 434 w 684"/>
                    <a:gd name="T65" fmla="*/ 36 h 604"/>
                    <a:gd name="T66" fmla="*/ 376 w 684"/>
                    <a:gd name="T67" fmla="*/ 92 h 604"/>
                    <a:gd name="T68" fmla="*/ 450 w 684"/>
                    <a:gd name="T69" fmla="*/ 192 h 604"/>
                    <a:gd name="T70" fmla="*/ 498 w 684"/>
                    <a:gd name="T71" fmla="*/ 98 h 604"/>
                    <a:gd name="T72" fmla="*/ 540 w 684"/>
                    <a:gd name="T73" fmla="*/ 78 h 604"/>
                    <a:gd name="T74" fmla="*/ 552 w 684"/>
                    <a:gd name="T75" fmla="*/ 210 h 604"/>
                    <a:gd name="T76" fmla="*/ 678 w 684"/>
                    <a:gd name="T77" fmla="*/ 278 h 604"/>
                    <a:gd name="T78" fmla="*/ 680 w 684"/>
                    <a:gd name="T79" fmla="*/ 322 h 604"/>
                    <a:gd name="T80" fmla="*/ 606 w 684"/>
                    <a:gd name="T81" fmla="*/ 376 h 604"/>
                    <a:gd name="T82" fmla="*/ 290 w 684"/>
                    <a:gd name="T83" fmla="*/ 392 h 604"/>
                    <a:gd name="T84" fmla="*/ 424 w 684"/>
                    <a:gd name="T85" fmla="*/ 346 h 604"/>
                    <a:gd name="T86" fmla="*/ 434 w 684"/>
                    <a:gd name="T87" fmla="*/ 252 h 604"/>
                    <a:gd name="T88" fmla="*/ 282 w 684"/>
                    <a:gd name="T89" fmla="*/ 200 h 604"/>
                    <a:gd name="T90" fmla="*/ 246 w 684"/>
                    <a:gd name="T91" fmla="*/ 318 h 604"/>
                    <a:gd name="T92" fmla="*/ 510 w 684"/>
                    <a:gd name="T93" fmla="*/ 216 h 604"/>
                    <a:gd name="T94" fmla="*/ 506 w 684"/>
                    <a:gd name="T95" fmla="*/ 376 h 604"/>
                    <a:gd name="T96" fmla="*/ 612 w 684"/>
                    <a:gd name="T97" fmla="*/ 320 h 604"/>
                    <a:gd name="T98" fmla="*/ 602 w 684"/>
                    <a:gd name="T99" fmla="*/ 262 h 604"/>
                    <a:gd name="T100" fmla="*/ 510 w 684"/>
                    <a:gd name="T101" fmla="*/ 216 h 604"/>
                    <a:gd name="T102" fmla="*/ 268 w 684"/>
                    <a:gd name="T103" fmla="*/ 202 h 604"/>
                    <a:gd name="T104" fmla="*/ 224 w 684"/>
                    <a:gd name="T105" fmla="*/ 274 h 604"/>
                    <a:gd name="T106" fmla="*/ 224 w 684"/>
                    <a:gd name="T107" fmla="*/ 386 h 604"/>
                    <a:gd name="T108" fmla="*/ 218 w 684"/>
                    <a:gd name="T109" fmla="*/ 316 h 604"/>
                    <a:gd name="T110" fmla="*/ 230 w 684"/>
                    <a:gd name="T111" fmla="*/ 412 h 604"/>
                    <a:gd name="T112" fmla="*/ 174 w 684"/>
                    <a:gd name="T113" fmla="*/ 490 h 604"/>
                    <a:gd name="T114" fmla="*/ 210 w 684"/>
                    <a:gd name="T115" fmla="*/ 542 h 604"/>
                    <a:gd name="T116" fmla="*/ 306 w 684"/>
                    <a:gd name="T117" fmla="*/ 498 h 604"/>
                    <a:gd name="T118" fmla="*/ 342 w 684"/>
                    <a:gd name="T119" fmla="*/ 418 h 604"/>
                    <a:gd name="T120" fmla="*/ 360 w 684"/>
                    <a:gd name="T121" fmla="*/ 44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4" h="604">
                      <a:moveTo>
                        <a:pt x="424" y="390"/>
                      </a:moveTo>
                      <a:lnTo>
                        <a:pt x="424" y="390"/>
                      </a:lnTo>
                      <a:lnTo>
                        <a:pt x="460" y="386"/>
                      </a:lnTo>
                      <a:lnTo>
                        <a:pt x="492" y="380"/>
                      </a:lnTo>
                      <a:lnTo>
                        <a:pt x="492" y="380"/>
                      </a:lnTo>
                      <a:lnTo>
                        <a:pt x="480" y="348"/>
                      </a:lnTo>
                      <a:lnTo>
                        <a:pt x="466" y="316"/>
                      </a:lnTo>
                      <a:lnTo>
                        <a:pt x="466" y="316"/>
                      </a:lnTo>
                      <a:lnTo>
                        <a:pt x="442" y="360"/>
                      </a:lnTo>
                      <a:lnTo>
                        <a:pt x="442" y="360"/>
                      </a:lnTo>
                      <a:lnTo>
                        <a:pt x="424" y="390"/>
                      </a:lnTo>
                      <a:lnTo>
                        <a:pt x="424" y="390"/>
                      </a:lnTo>
                      <a:close/>
                      <a:moveTo>
                        <a:pt x="416" y="200"/>
                      </a:moveTo>
                      <a:lnTo>
                        <a:pt x="416" y="200"/>
                      </a:lnTo>
                      <a:lnTo>
                        <a:pt x="442" y="244"/>
                      </a:lnTo>
                      <a:lnTo>
                        <a:pt x="442" y="244"/>
                      </a:lnTo>
                      <a:lnTo>
                        <a:pt x="460" y="276"/>
                      </a:lnTo>
                      <a:lnTo>
                        <a:pt x="460" y="276"/>
                      </a:lnTo>
                      <a:lnTo>
                        <a:pt x="474" y="242"/>
                      </a:lnTo>
                      <a:lnTo>
                        <a:pt x="484" y="210"/>
                      </a:lnTo>
                      <a:lnTo>
                        <a:pt x="484" y="210"/>
                      </a:lnTo>
                      <a:lnTo>
                        <a:pt x="452" y="204"/>
                      </a:lnTo>
                      <a:lnTo>
                        <a:pt x="416" y="200"/>
                      </a:lnTo>
                      <a:lnTo>
                        <a:pt x="416" y="200"/>
                      </a:lnTo>
                      <a:close/>
                      <a:moveTo>
                        <a:pt x="392" y="188"/>
                      </a:moveTo>
                      <a:lnTo>
                        <a:pt x="392" y="188"/>
                      </a:lnTo>
                      <a:lnTo>
                        <a:pt x="368" y="154"/>
                      </a:lnTo>
                      <a:lnTo>
                        <a:pt x="342" y="124"/>
                      </a:lnTo>
                      <a:lnTo>
                        <a:pt x="342" y="124"/>
                      </a:lnTo>
                      <a:lnTo>
                        <a:pt x="316" y="154"/>
                      </a:lnTo>
                      <a:lnTo>
                        <a:pt x="292" y="188"/>
                      </a:lnTo>
                      <a:lnTo>
                        <a:pt x="292" y="188"/>
                      </a:lnTo>
                      <a:lnTo>
                        <a:pt x="342" y="186"/>
                      </a:lnTo>
                      <a:lnTo>
                        <a:pt x="342" y="186"/>
                      </a:lnTo>
                      <a:lnTo>
                        <a:pt x="392" y="188"/>
                      </a:lnTo>
                      <a:lnTo>
                        <a:pt x="392" y="188"/>
                      </a:lnTo>
                      <a:close/>
                      <a:moveTo>
                        <a:pt x="196" y="198"/>
                      </a:moveTo>
                      <a:lnTo>
                        <a:pt x="196" y="198"/>
                      </a:lnTo>
                      <a:lnTo>
                        <a:pt x="236" y="192"/>
                      </a:lnTo>
                      <a:lnTo>
                        <a:pt x="276" y="188"/>
                      </a:lnTo>
                      <a:lnTo>
                        <a:pt x="276" y="188"/>
                      </a:lnTo>
                      <a:lnTo>
                        <a:pt x="304" y="150"/>
                      </a:lnTo>
                      <a:lnTo>
                        <a:pt x="332" y="114"/>
                      </a:lnTo>
                      <a:lnTo>
                        <a:pt x="332" y="114"/>
                      </a:lnTo>
                      <a:lnTo>
                        <a:pt x="314" y="98"/>
                      </a:lnTo>
                      <a:lnTo>
                        <a:pt x="296" y="82"/>
                      </a:lnTo>
                      <a:lnTo>
                        <a:pt x="278" y="72"/>
                      </a:lnTo>
                      <a:lnTo>
                        <a:pt x="262" y="62"/>
                      </a:lnTo>
                      <a:lnTo>
                        <a:pt x="248" y="56"/>
                      </a:lnTo>
                      <a:lnTo>
                        <a:pt x="232" y="54"/>
                      </a:lnTo>
                      <a:lnTo>
                        <a:pt x="220" y="56"/>
                      </a:lnTo>
                      <a:lnTo>
                        <a:pt x="208" y="60"/>
                      </a:lnTo>
                      <a:lnTo>
                        <a:pt x="208" y="60"/>
                      </a:lnTo>
                      <a:lnTo>
                        <a:pt x="200" y="68"/>
                      </a:lnTo>
                      <a:lnTo>
                        <a:pt x="192" y="78"/>
                      </a:lnTo>
                      <a:lnTo>
                        <a:pt x="188" y="92"/>
                      </a:lnTo>
                      <a:lnTo>
                        <a:pt x="184" y="108"/>
                      </a:lnTo>
                      <a:lnTo>
                        <a:pt x="184" y="128"/>
                      </a:lnTo>
                      <a:lnTo>
                        <a:pt x="186" y="148"/>
                      </a:lnTo>
                      <a:lnTo>
                        <a:pt x="190" y="172"/>
                      </a:lnTo>
                      <a:lnTo>
                        <a:pt x="196" y="198"/>
                      </a:lnTo>
                      <a:lnTo>
                        <a:pt x="196" y="198"/>
                      </a:lnTo>
                      <a:close/>
                      <a:moveTo>
                        <a:pt x="408" y="416"/>
                      </a:moveTo>
                      <a:lnTo>
                        <a:pt x="408" y="416"/>
                      </a:lnTo>
                      <a:lnTo>
                        <a:pt x="384" y="450"/>
                      </a:lnTo>
                      <a:lnTo>
                        <a:pt x="360" y="480"/>
                      </a:lnTo>
                      <a:lnTo>
                        <a:pt x="360" y="480"/>
                      </a:lnTo>
                      <a:lnTo>
                        <a:pt x="378" y="498"/>
                      </a:lnTo>
                      <a:lnTo>
                        <a:pt x="396" y="514"/>
                      </a:lnTo>
                      <a:lnTo>
                        <a:pt x="414" y="526"/>
                      </a:lnTo>
                      <a:lnTo>
                        <a:pt x="430" y="536"/>
                      </a:lnTo>
                      <a:lnTo>
                        <a:pt x="446" y="542"/>
                      </a:lnTo>
                      <a:lnTo>
                        <a:pt x="460" y="544"/>
                      </a:lnTo>
                      <a:lnTo>
                        <a:pt x="474" y="544"/>
                      </a:lnTo>
                      <a:lnTo>
                        <a:pt x="486" y="538"/>
                      </a:lnTo>
                      <a:lnTo>
                        <a:pt x="486" y="538"/>
                      </a:lnTo>
                      <a:lnTo>
                        <a:pt x="494" y="532"/>
                      </a:lnTo>
                      <a:lnTo>
                        <a:pt x="502" y="522"/>
                      </a:lnTo>
                      <a:lnTo>
                        <a:pt x="502" y="522"/>
                      </a:lnTo>
                      <a:lnTo>
                        <a:pt x="510" y="524"/>
                      </a:lnTo>
                      <a:lnTo>
                        <a:pt x="518" y="524"/>
                      </a:lnTo>
                      <a:lnTo>
                        <a:pt x="518" y="524"/>
                      </a:lnTo>
                      <a:lnTo>
                        <a:pt x="530" y="524"/>
                      </a:lnTo>
                      <a:lnTo>
                        <a:pt x="540" y="520"/>
                      </a:lnTo>
                      <a:lnTo>
                        <a:pt x="540" y="520"/>
                      </a:lnTo>
                      <a:lnTo>
                        <a:pt x="540" y="546"/>
                      </a:lnTo>
                      <a:lnTo>
                        <a:pt x="538" y="558"/>
                      </a:lnTo>
                      <a:lnTo>
                        <a:pt x="534" y="570"/>
                      </a:lnTo>
                      <a:lnTo>
                        <a:pt x="532" y="578"/>
                      </a:lnTo>
                      <a:lnTo>
                        <a:pt x="526" y="586"/>
                      </a:lnTo>
                      <a:lnTo>
                        <a:pt x="520" y="594"/>
                      </a:lnTo>
                      <a:lnTo>
                        <a:pt x="514" y="598"/>
                      </a:lnTo>
                      <a:lnTo>
                        <a:pt x="514" y="598"/>
                      </a:lnTo>
                      <a:lnTo>
                        <a:pt x="506" y="602"/>
                      </a:lnTo>
                      <a:lnTo>
                        <a:pt x="498" y="604"/>
                      </a:lnTo>
                      <a:lnTo>
                        <a:pt x="490" y="604"/>
                      </a:lnTo>
                      <a:lnTo>
                        <a:pt x="480" y="604"/>
                      </a:lnTo>
                      <a:lnTo>
                        <a:pt x="460" y="598"/>
                      </a:lnTo>
                      <a:lnTo>
                        <a:pt x="440" y="588"/>
                      </a:lnTo>
                      <a:lnTo>
                        <a:pt x="416" y="572"/>
                      </a:lnTo>
                      <a:lnTo>
                        <a:pt x="392" y="552"/>
                      </a:lnTo>
                      <a:lnTo>
                        <a:pt x="368" y="530"/>
                      </a:lnTo>
                      <a:lnTo>
                        <a:pt x="342" y="502"/>
                      </a:lnTo>
                      <a:lnTo>
                        <a:pt x="342" y="502"/>
                      </a:lnTo>
                      <a:lnTo>
                        <a:pt x="316" y="530"/>
                      </a:lnTo>
                      <a:lnTo>
                        <a:pt x="292" y="552"/>
                      </a:lnTo>
                      <a:lnTo>
                        <a:pt x="268" y="572"/>
                      </a:lnTo>
                      <a:lnTo>
                        <a:pt x="244" y="588"/>
                      </a:lnTo>
                      <a:lnTo>
                        <a:pt x="224" y="598"/>
                      </a:lnTo>
                      <a:lnTo>
                        <a:pt x="204" y="604"/>
                      </a:lnTo>
                      <a:lnTo>
                        <a:pt x="194" y="604"/>
                      </a:lnTo>
                      <a:lnTo>
                        <a:pt x="186" y="604"/>
                      </a:lnTo>
                      <a:lnTo>
                        <a:pt x="178" y="602"/>
                      </a:lnTo>
                      <a:lnTo>
                        <a:pt x="170" y="598"/>
                      </a:lnTo>
                      <a:lnTo>
                        <a:pt x="170" y="598"/>
                      </a:lnTo>
                      <a:lnTo>
                        <a:pt x="162" y="592"/>
                      </a:lnTo>
                      <a:lnTo>
                        <a:pt x="156" y="584"/>
                      </a:lnTo>
                      <a:lnTo>
                        <a:pt x="150" y="572"/>
                      </a:lnTo>
                      <a:lnTo>
                        <a:pt x="146" y="560"/>
                      </a:lnTo>
                      <a:lnTo>
                        <a:pt x="144" y="546"/>
                      </a:lnTo>
                      <a:lnTo>
                        <a:pt x="144" y="530"/>
                      </a:lnTo>
                      <a:lnTo>
                        <a:pt x="144" y="512"/>
                      </a:lnTo>
                      <a:lnTo>
                        <a:pt x="146" y="492"/>
                      </a:lnTo>
                      <a:lnTo>
                        <a:pt x="154" y="450"/>
                      </a:lnTo>
                      <a:lnTo>
                        <a:pt x="168" y="404"/>
                      </a:lnTo>
                      <a:lnTo>
                        <a:pt x="188" y="354"/>
                      </a:lnTo>
                      <a:lnTo>
                        <a:pt x="210" y="302"/>
                      </a:lnTo>
                      <a:lnTo>
                        <a:pt x="210" y="302"/>
                      </a:lnTo>
                      <a:lnTo>
                        <a:pt x="190" y="258"/>
                      </a:lnTo>
                      <a:lnTo>
                        <a:pt x="174" y="218"/>
                      </a:lnTo>
                      <a:lnTo>
                        <a:pt x="174" y="218"/>
                      </a:lnTo>
                      <a:lnTo>
                        <a:pt x="150" y="224"/>
                      </a:lnTo>
                      <a:lnTo>
                        <a:pt x="130" y="232"/>
                      </a:lnTo>
                      <a:lnTo>
                        <a:pt x="110" y="242"/>
                      </a:lnTo>
                      <a:lnTo>
                        <a:pt x="94" y="252"/>
                      </a:lnTo>
                      <a:lnTo>
                        <a:pt x="82" y="262"/>
                      </a:lnTo>
                      <a:lnTo>
                        <a:pt x="74" y="272"/>
                      </a:lnTo>
                      <a:lnTo>
                        <a:pt x="68" y="284"/>
                      </a:lnTo>
                      <a:lnTo>
                        <a:pt x="66" y="296"/>
                      </a:lnTo>
                      <a:lnTo>
                        <a:pt x="66" y="296"/>
                      </a:lnTo>
                      <a:lnTo>
                        <a:pt x="66" y="304"/>
                      </a:lnTo>
                      <a:lnTo>
                        <a:pt x="68" y="310"/>
                      </a:lnTo>
                      <a:lnTo>
                        <a:pt x="76" y="324"/>
                      </a:lnTo>
                      <a:lnTo>
                        <a:pt x="76" y="324"/>
                      </a:lnTo>
                      <a:lnTo>
                        <a:pt x="68" y="332"/>
                      </a:lnTo>
                      <a:lnTo>
                        <a:pt x="62" y="342"/>
                      </a:lnTo>
                      <a:lnTo>
                        <a:pt x="58" y="354"/>
                      </a:lnTo>
                      <a:lnTo>
                        <a:pt x="56" y="366"/>
                      </a:lnTo>
                      <a:lnTo>
                        <a:pt x="56" y="366"/>
                      </a:lnTo>
                      <a:lnTo>
                        <a:pt x="32" y="352"/>
                      </a:lnTo>
                      <a:lnTo>
                        <a:pt x="22" y="344"/>
                      </a:lnTo>
                      <a:lnTo>
                        <a:pt x="14" y="336"/>
                      </a:lnTo>
                      <a:lnTo>
                        <a:pt x="8" y="328"/>
                      </a:lnTo>
                      <a:lnTo>
                        <a:pt x="4" y="320"/>
                      </a:lnTo>
                      <a:lnTo>
                        <a:pt x="0" y="310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0" y="294"/>
                      </a:lnTo>
                      <a:lnTo>
                        <a:pt x="2" y="286"/>
                      </a:lnTo>
                      <a:lnTo>
                        <a:pt x="6" y="278"/>
                      </a:lnTo>
                      <a:lnTo>
                        <a:pt x="12" y="272"/>
                      </a:lnTo>
                      <a:lnTo>
                        <a:pt x="26" y="256"/>
                      </a:lnTo>
                      <a:lnTo>
                        <a:pt x="46" y="244"/>
                      </a:lnTo>
                      <a:lnTo>
                        <a:pt x="70" y="232"/>
                      </a:lnTo>
                      <a:lnTo>
                        <a:pt x="100" y="220"/>
                      </a:lnTo>
                      <a:lnTo>
                        <a:pt x="132" y="210"/>
                      </a:lnTo>
                      <a:lnTo>
                        <a:pt x="170" y="202"/>
                      </a:lnTo>
                      <a:lnTo>
                        <a:pt x="170" y="202"/>
                      </a:lnTo>
                      <a:lnTo>
                        <a:pt x="158" y="166"/>
                      </a:lnTo>
                      <a:lnTo>
                        <a:pt x="150" y="134"/>
                      </a:lnTo>
                      <a:lnTo>
                        <a:pt x="146" y="102"/>
                      </a:lnTo>
                      <a:lnTo>
                        <a:pt x="144" y="74"/>
                      </a:lnTo>
                      <a:lnTo>
                        <a:pt x="146" y="52"/>
                      </a:lnTo>
                      <a:lnTo>
                        <a:pt x="150" y="32"/>
                      </a:lnTo>
                      <a:lnTo>
                        <a:pt x="154" y="22"/>
                      </a:lnTo>
                      <a:lnTo>
                        <a:pt x="158" y="16"/>
                      </a:lnTo>
                      <a:lnTo>
                        <a:pt x="164" y="10"/>
                      </a:lnTo>
                      <a:lnTo>
                        <a:pt x="170" y="6"/>
                      </a:lnTo>
                      <a:lnTo>
                        <a:pt x="170" y="6"/>
                      </a:lnTo>
                      <a:lnTo>
                        <a:pt x="178" y="2"/>
                      </a:lnTo>
                      <a:lnTo>
                        <a:pt x="186" y="0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24" y="6"/>
                      </a:lnTo>
                      <a:lnTo>
                        <a:pt x="244" y="16"/>
                      </a:lnTo>
                      <a:lnTo>
                        <a:pt x="268" y="32"/>
                      </a:lnTo>
                      <a:lnTo>
                        <a:pt x="292" y="52"/>
                      </a:lnTo>
                      <a:lnTo>
                        <a:pt x="316" y="74"/>
                      </a:lnTo>
                      <a:lnTo>
                        <a:pt x="342" y="102"/>
                      </a:lnTo>
                      <a:lnTo>
                        <a:pt x="342" y="102"/>
                      </a:lnTo>
                      <a:lnTo>
                        <a:pt x="368" y="76"/>
                      </a:lnTo>
                      <a:lnTo>
                        <a:pt x="392" y="52"/>
                      </a:lnTo>
                      <a:lnTo>
                        <a:pt x="416" y="32"/>
                      </a:lnTo>
                      <a:lnTo>
                        <a:pt x="438" y="18"/>
                      </a:lnTo>
                      <a:lnTo>
                        <a:pt x="438" y="18"/>
                      </a:lnTo>
                      <a:lnTo>
                        <a:pt x="436" y="26"/>
                      </a:lnTo>
                      <a:lnTo>
                        <a:pt x="434" y="36"/>
                      </a:lnTo>
                      <a:lnTo>
                        <a:pt x="434" y="36"/>
                      </a:lnTo>
                      <a:lnTo>
                        <a:pt x="436" y="46"/>
                      </a:lnTo>
                      <a:lnTo>
                        <a:pt x="438" y="56"/>
                      </a:lnTo>
                      <a:lnTo>
                        <a:pt x="438" y="56"/>
                      </a:lnTo>
                      <a:lnTo>
                        <a:pt x="418" y="64"/>
                      </a:lnTo>
                      <a:lnTo>
                        <a:pt x="398" y="76"/>
                      </a:lnTo>
                      <a:lnTo>
                        <a:pt x="376" y="92"/>
                      </a:lnTo>
                      <a:lnTo>
                        <a:pt x="352" y="114"/>
                      </a:lnTo>
                      <a:lnTo>
                        <a:pt x="352" y="114"/>
                      </a:lnTo>
                      <a:lnTo>
                        <a:pt x="380" y="150"/>
                      </a:lnTo>
                      <a:lnTo>
                        <a:pt x="408" y="188"/>
                      </a:lnTo>
                      <a:lnTo>
                        <a:pt x="408" y="188"/>
                      </a:lnTo>
                      <a:lnTo>
                        <a:pt x="450" y="192"/>
                      </a:lnTo>
                      <a:lnTo>
                        <a:pt x="488" y="198"/>
                      </a:lnTo>
                      <a:lnTo>
                        <a:pt x="488" y="198"/>
                      </a:lnTo>
                      <a:lnTo>
                        <a:pt x="496" y="168"/>
                      </a:lnTo>
                      <a:lnTo>
                        <a:pt x="500" y="142"/>
                      </a:lnTo>
                      <a:lnTo>
                        <a:pt x="500" y="118"/>
                      </a:lnTo>
                      <a:lnTo>
                        <a:pt x="498" y="98"/>
                      </a:lnTo>
                      <a:lnTo>
                        <a:pt x="498" y="98"/>
                      </a:lnTo>
                      <a:lnTo>
                        <a:pt x="510" y="96"/>
                      </a:lnTo>
                      <a:lnTo>
                        <a:pt x="522" y="92"/>
                      </a:lnTo>
                      <a:lnTo>
                        <a:pt x="532" y="86"/>
                      </a:lnTo>
                      <a:lnTo>
                        <a:pt x="540" y="78"/>
                      </a:lnTo>
                      <a:lnTo>
                        <a:pt x="540" y="78"/>
                      </a:lnTo>
                      <a:lnTo>
                        <a:pt x="538" y="106"/>
                      </a:lnTo>
                      <a:lnTo>
                        <a:pt x="534" y="136"/>
                      </a:lnTo>
                      <a:lnTo>
                        <a:pt x="526" y="168"/>
                      </a:lnTo>
                      <a:lnTo>
                        <a:pt x="516" y="202"/>
                      </a:lnTo>
                      <a:lnTo>
                        <a:pt x="516" y="202"/>
                      </a:lnTo>
                      <a:lnTo>
                        <a:pt x="552" y="210"/>
                      </a:lnTo>
                      <a:lnTo>
                        <a:pt x="584" y="220"/>
                      </a:lnTo>
                      <a:lnTo>
                        <a:pt x="614" y="232"/>
                      </a:lnTo>
                      <a:lnTo>
                        <a:pt x="638" y="244"/>
                      </a:lnTo>
                      <a:lnTo>
                        <a:pt x="658" y="256"/>
                      </a:lnTo>
                      <a:lnTo>
                        <a:pt x="672" y="272"/>
                      </a:lnTo>
                      <a:lnTo>
                        <a:pt x="678" y="278"/>
                      </a:lnTo>
                      <a:lnTo>
                        <a:pt x="682" y="286"/>
                      </a:lnTo>
                      <a:lnTo>
                        <a:pt x="684" y="294"/>
                      </a:lnTo>
                      <a:lnTo>
                        <a:pt x="684" y="302"/>
                      </a:lnTo>
                      <a:lnTo>
                        <a:pt x="684" y="302"/>
                      </a:lnTo>
                      <a:lnTo>
                        <a:pt x="684" y="312"/>
                      </a:lnTo>
                      <a:lnTo>
                        <a:pt x="680" y="322"/>
                      </a:lnTo>
                      <a:lnTo>
                        <a:pt x="672" y="332"/>
                      </a:lnTo>
                      <a:lnTo>
                        <a:pt x="664" y="342"/>
                      </a:lnTo>
                      <a:lnTo>
                        <a:pt x="652" y="352"/>
                      </a:lnTo>
                      <a:lnTo>
                        <a:pt x="638" y="360"/>
                      </a:lnTo>
                      <a:lnTo>
                        <a:pt x="622" y="368"/>
                      </a:lnTo>
                      <a:lnTo>
                        <a:pt x="606" y="376"/>
                      </a:lnTo>
                      <a:lnTo>
                        <a:pt x="564" y="390"/>
                      </a:lnTo>
                      <a:lnTo>
                        <a:pt x="518" y="402"/>
                      </a:lnTo>
                      <a:lnTo>
                        <a:pt x="464" y="410"/>
                      </a:lnTo>
                      <a:lnTo>
                        <a:pt x="408" y="416"/>
                      </a:lnTo>
                      <a:lnTo>
                        <a:pt x="408" y="416"/>
                      </a:lnTo>
                      <a:close/>
                      <a:moveTo>
                        <a:pt x="290" y="392"/>
                      </a:moveTo>
                      <a:lnTo>
                        <a:pt x="290" y="392"/>
                      </a:lnTo>
                      <a:lnTo>
                        <a:pt x="344" y="394"/>
                      </a:lnTo>
                      <a:lnTo>
                        <a:pt x="344" y="394"/>
                      </a:lnTo>
                      <a:lnTo>
                        <a:pt x="394" y="392"/>
                      </a:lnTo>
                      <a:lnTo>
                        <a:pt x="394" y="392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40" y="318"/>
                      </a:lnTo>
                      <a:lnTo>
                        <a:pt x="454" y="288"/>
                      </a:lnTo>
                      <a:lnTo>
                        <a:pt x="454" y="288"/>
                      </a:lnTo>
                      <a:lnTo>
                        <a:pt x="434" y="252"/>
                      </a:lnTo>
                      <a:lnTo>
                        <a:pt x="434" y="252"/>
                      </a:lnTo>
                      <a:lnTo>
                        <a:pt x="418" y="224"/>
                      </a:lnTo>
                      <a:lnTo>
                        <a:pt x="400" y="200"/>
                      </a:lnTo>
                      <a:lnTo>
                        <a:pt x="400" y="200"/>
                      </a:lnTo>
                      <a:lnTo>
                        <a:pt x="344" y="198"/>
                      </a:lnTo>
                      <a:lnTo>
                        <a:pt x="344" y="198"/>
                      </a:lnTo>
                      <a:lnTo>
                        <a:pt x="282" y="200"/>
                      </a:lnTo>
                      <a:lnTo>
                        <a:pt x="282" y="200"/>
                      </a:lnTo>
                      <a:lnTo>
                        <a:pt x="252" y="248"/>
                      </a:lnTo>
                      <a:lnTo>
                        <a:pt x="252" y="248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46" y="318"/>
                      </a:lnTo>
                      <a:lnTo>
                        <a:pt x="262" y="350"/>
                      </a:lnTo>
                      <a:lnTo>
                        <a:pt x="262" y="350"/>
                      </a:lnTo>
                      <a:lnTo>
                        <a:pt x="290" y="392"/>
                      </a:lnTo>
                      <a:lnTo>
                        <a:pt x="290" y="392"/>
                      </a:lnTo>
                      <a:close/>
                      <a:moveTo>
                        <a:pt x="510" y="216"/>
                      </a:moveTo>
                      <a:lnTo>
                        <a:pt x="510" y="216"/>
                      </a:lnTo>
                      <a:lnTo>
                        <a:pt x="494" y="258"/>
                      </a:lnTo>
                      <a:lnTo>
                        <a:pt x="474" y="302"/>
                      </a:lnTo>
                      <a:lnTo>
                        <a:pt x="474" y="302"/>
                      </a:lnTo>
                      <a:lnTo>
                        <a:pt x="490" y="340"/>
                      </a:lnTo>
                      <a:lnTo>
                        <a:pt x="506" y="376"/>
                      </a:lnTo>
                      <a:lnTo>
                        <a:pt x="506" y="376"/>
                      </a:lnTo>
                      <a:lnTo>
                        <a:pt x="530" y="370"/>
                      </a:lnTo>
                      <a:lnTo>
                        <a:pt x="552" y="360"/>
                      </a:lnTo>
                      <a:lnTo>
                        <a:pt x="572" y="352"/>
                      </a:lnTo>
                      <a:lnTo>
                        <a:pt x="588" y="342"/>
                      </a:lnTo>
                      <a:lnTo>
                        <a:pt x="602" y="332"/>
                      </a:lnTo>
                      <a:lnTo>
                        <a:pt x="612" y="320"/>
                      </a:lnTo>
                      <a:lnTo>
                        <a:pt x="618" y="308"/>
                      </a:lnTo>
                      <a:lnTo>
                        <a:pt x="620" y="296"/>
                      </a:lnTo>
                      <a:lnTo>
                        <a:pt x="620" y="296"/>
                      </a:lnTo>
                      <a:lnTo>
                        <a:pt x="618" y="284"/>
                      </a:lnTo>
                      <a:lnTo>
                        <a:pt x="612" y="272"/>
                      </a:lnTo>
                      <a:lnTo>
                        <a:pt x="602" y="262"/>
                      </a:lnTo>
                      <a:lnTo>
                        <a:pt x="590" y="250"/>
                      </a:lnTo>
                      <a:lnTo>
                        <a:pt x="574" y="242"/>
                      </a:lnTo>
                      <a:lnTo>
                        <a:pt x="556" y="232"/>
                      </a:lnTo>
                      <a:lnTo>
                        <a:pt x="534" y="224"/>
                      </a:lnTo>
                      <a:lnTo>
                        <a:pt x="510" y="216"/>
                      </a:lnTo>
                      <a:lnTo>
                        <a:pt x="510" y="216"/>
                      </a:lnTo>
                      <a:close/>
                      <a:moveTo>
                        <a:pt x="224" y="274"/>
                      </a:moveTo>
                      <a:lnTo>
                        <a:pt x="224" y="27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68" y="202"/>
                      </a:lnTo>
                      <a:lnTo>
                        <a:pt x="268" y="202"/>
                      </a:lnTo>
                      <a:lnTo>
                        <a:pt x="234" y="206"/>
                      </a:lnTo>
                      <a:lnTo>
                        <a:pt x="200" y="212"/>
                      </a:lnTo>
                      <a:lnTo>
                        <a:pt x="200" y="212"/>
                      </a:lnTo>
                      <a:lnTo>
                        <a:pt x="212" y="242"/>
                      </a:lnTo>
                      <a:lnTo>
                        <a:pt x="224" y="274"/>
                      </a:lnTo>
                      <a:lnTo>
                        <a:pt x="224" y="274"/>
                      </a:lnTo>
                      <a:close/>
                      <a:moveTo>
                        <a:pt x="218" y="316"/>
                      </a:moveTo>
                      <a:lnTo>
                        <a:pt x="218" y="316"/>
                      </a:lnTo>
                      <a:lnTo>
                        <a:pt x="204" y="348"/>
                      </a:lnTo>
                      <a:lnTo>
                        <a:pt x="192" y="380"/>
                      </a:lnTo>
                      <a:lnTo>
                        <a:pt x="192" y="380"/>
                      </a:lnTo>
                      <a:lnTo>
                        <a:pt x="224" y="386"/>
                      </a:lnTo>
                      <a:lnTo>
                        <a:pt x="260" y="390"/>
                      </a:lnTo>
                      <a:lnTo>
                        <a:pt x="260" y="390"/>
                      </a:lnTo>
                      <a:lnTo>
                        <a:pt x="242" y="360"/>
                      </a:lnTo>
                      <a:lnTo>
                        <a:pt x="242" y="360"/>
                      </a:lnTo>
                      <a:lnTo>
                        <a:pt x="218" y="316"/>
                      </a:lnTo>
                      <a:lnTo>
                        <a:pt x="218" y="316"/>
                      </a:lnTo>
                      <a:close/>
                      <a:moveTo>
                        <a:pt x="324" y="480"/>
                      </a:moveTo>
                      <a:lnTo>
                        <a:pt x="324" y="480"/>
                      </a:lnTo>
                      <a:lnTo>
                        <a:pt x="300" y="450"/>
                      </a:lnTo>
                      <a:lnTo>
                        <a:pt x="276" y="416"/>
                      </a:lnTo>
                      <a:lnTo>
                        <a:pt x="276" y="416"/>
                      </a:lnTo>
                      <a:lnTo>
                        <a:pt x="230" y="412"/>
                      </a:lnTo>
                      <a:lnTo>
                        <a:pt x="184" y="404"/>
                      </a:lnTo>
                      <a:lnTo>
                        <a:pt x="184" y="404"/>
                      </a:lnTo>
                      <a:lnTo>
                        <a:pt x="180" y="430"/>
                      </a:lnTo>
                      <a:lnTo>
                        <a:pt x="176" y="452"/>
                      </a:lnTo>
                      <a:lnTo>
                        <a:pt x="174" y="472"/>
                      </a:lnTo>
                      <a:lnTo>
                        <a:pt x="174" y="490"/>
                      </a:lnTo>
                      <a:lnTo>
                        <a:pt x="178" y="506"/>
                      </a:lnTo>
                      <a:lnTo>
                        <a:pt x="182" y="520"/>
                      </a:lnTo>
                      <a:lnTo>
                        <a:pt x="190" y="530"/>
                      </a:lnTo>
                      <a:lnTo>
                        <a:pt x="198" y="538"/>
                      </a:lnTo>
                      <a:lnTo>
                        <a:pt x="198" y="538"/>
                      </a:lnTo>
                      <a:lnTo>
                        <a:pt x="210" y="542"/>
                      </a:lnTo>
                      <a:lnTo>
                        <a:pt x="224" y="544"/>
                      </a:lnTo>
                      <a:lnTo>
                        <a:pt x="238" y="540"/>
                      </a:lnTo>
                      <a:lnTo>
                        <a:pt x="254" y="534"/>
                      </a:lnTo>
                      <a:lnTo>
                        <a:pt x="270" y="526"/>
                      </a:lnTo>
                      <a:lnTo>
                        <a:pt x="288" y="514"/>
                      </a:lnTo>
                      <a:lnTo>
                        <a:pt x="306" y="498"/>
                      </a:lnTo>
                      <a:lnTo>
                        <a:pt x="324" y="480"/>
                      </a:lnTo>
                      <a:lnTo>
                        <a:pt x="324" y="480"/>
                      </a:lnTo>
                      <a:close/>
                      <a:moveTo>
                        <a:pt x="378" y="418"/>
                      </a:moveTo>
                      <a:lnTo>
                        <a:pt x="378" y="418"/>
                      </a:lnTo>
                      <a:lnTo>
                        <a:pt x="342" y="418"/>
                      </a:lnTo>
                      <a:lnTo>
                        <a:pt x="342" y="418"/>
                      </a:lnTo>
                      <a:lnTo>
                        <a:pt x="306" y="418"/>
                      </a:lnTo>
                      <a:lnTo>
                        <a:pt x="306" y="418"/>
                      </a:lnTo>
                      <a:lnTo>
                        <a:pt x="324" y="440"/>
                      </a:lnTo>
                      <a:lnTo>
                        <a:pt x="342" y="462"/>
                      </a:lnTo>
                      <a:lnTo>
                        <a:pt x="342" y="462"/>
                      </a:lnTo>
                      <a:lnTo>
                        <a:pt x="360" y="440"/>
                      </a:lnTo>
                      <a:lnTo>
                        <a:pt x="378" y="418"/>
                      </a:lnTo>
                      <a:lnTo>
                        <a:pt x="378" y="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43" name="íş1íḓè">
                <a:extLst>
                  <a:ext uri="{FF2B5EF4-FFF2-40B4-BE49-F238E27FC236}">
                    <a16:creationId xmlns:a16="http://schemas.microsoft.com/office/drawing/2014/main" id="{37DCE8A4-1916-467E-8026-2291CFFC4D18}"/>
                  </a:ext>
                </a:extLst>
              </p:cNvPr>
              <p:cNvSpPr/>
              <p:nvPr/>
            </p:nvSpPr>
            <p:spPr bwMode="auto">
              <a:xfrm>
                <a:off x="4950834" y="1965611"/>
                <a:ext cx="2363036" cy="2045389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4" name="íSḻíďe">
              <a:extLst>
                <a:ext uri="{FF2B5EF4-FFF2-40B4-BE49-F238E27FC236}">
                  <a16:creationId xmlns:a16="http://schemas.microsoft.com/office/drawing/2014/main" id="{F758D164-CC97-41A2-B248-F4378D8D1FC6}"/>
                </a:ext>
              </a:extLst>
            </p:cNvPr>
            <p:cNvGrpSpPr/>
            <p:nvPr/>
          </p:nvGrpSpPr>
          <p:grpSpPr>
            <a:xfrm>
              <a:off x="1124991" y="1910318"/>
              <a:ext cx="2120758" cy="1835676"/>
              <a:chOff x="1124991" y="2072147"/>
              <a:chExt cx="2120758" cy="1835676"/>
            </a:xfrm>
          </p:grpSpPr>
          <p:sp>
            <p:nvSpPr>
              <p:cNvPr id="32" name="îśľîḑe">
                <a:extLst>
                  <a:ext uri="{FF2B5EF4-FFF2-40B4-BE49-F238E27FC236}">
                    <a16:creationId xmlns:a16="http://schemas.microsoft.com/office/drawing/2014/main" id="{8014BDAF-FCB2-4ADB-B404-EB4682A43AED}"/>
                  </a:ext>
                </a:extLst>
              </p:cNvPr>
              <p:cNvSpPr/>
              <p:nvPr/>
            </p:nvSpPr>
            <p:spPr bwMode="auto">
              <a:xfrm>
                <a:off x="1186797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33" name="íš1ïḍé">
                <a:extLst>
                  <a:ext uri="{FF2B5EF4-FFF2-40B4-BE49-F238E27FC236}">
                    <a16:creationId xmlns:a16="http://schemas.microsoft.com/office/drawing/2014/main" id="{5FD6AB04-C93C-4ADD-9AA0-D0F7BC12BF71}"/>
                  </a:ext>
                </a:extLst>
              </p:cNvPr>
              <p:cNvGrpSpPr/>
              <p:nvPr/>
            </p:nvGrpSpPr>
            <p:grpSpPr>
              <a:xfrm>
                <a:off x="1900953" y="2539420"/>
                <a:ext cx="568863" cy="897788"/>
                <a:chOff x="-3248025" y="803275"/>
                <a:chExt cx="669925" cy="1057275"/>
              </a:xfrm>
              <a:solidFill>
                <a:schemeClr val="bg1"/>
              </a:solidFill>
            </p:grpSpPr>
            <p:sp>
              <p:nvSpPr>
                <p:cNvPr id="35" name="îşlïḋé">
                  <a:extLst>
                    <a:ext uri="{FF2B5EF4-FFF2-40B4-BE49-F238E27FC236}">
                      <a16:creationId xmlns:a16="http://schemas.microsoft.com/office/drawing/2014/main" id="{ECE9CA2E-1514-4B40-86BA-D17D108C4325}"/>
                    </a:ext>
                  </a:extLst>
                </p:cNvPr>
                <p:cNvSpPr/>
                <p:nvPr/>
              </p:nvSpPr>
              <p:spPr bwMode="auto">
                <a:xfrm>
                  <a:off x="-2940050" y="1489075"/>
                  <a:ext cx="361950" cy="53975"/>
                </a:xfrm>
                <a:custGeom>
                  <a:avLst/>
                  <a:gdLst>
                    <a:gd name="T0" fmla="*/ 228 w 228"/>
                    <a:gd name="T1" fmla="*/ 24 h 34"/>
                    <a:gd name="T2" fmla="*/ 228 w 228"/>
                    <a:gd name="T3" fmla="*/ 24 h 34"/>
                    <a:gd name="T4" fmla="*/ 228 w 228"/>
                    <a:gd name="T5" fmla="*/ 28 h 34"/>
                    <a:gd name="T6" fmla="*/ 224 w 228"/>
                    <a:gd name="T7" fmla="*/ 32 h 34"/>
                    <a:gd name="T8" fmla="*/ 222 w 228"/>
                    <a:gd name="T9" fmla="*/ 34 h 34"/>
                    <a:gd name="T10" fmla="*/ 218 w 228"/>
                    <a:gd name="T11" fmla="*/ 34 h 34"/>
                    <a:gd name="T12" fmla="*/ 12 w 228"/>
                    <a:gd name="T13" fmla="*/ 34 h 34"/>
                    <a:gd name="T14" fmla="*/ 12 w 228"/>
                    <a:gd name="T15" fmla="*/ 34 h 34"/>
                    <a:gd name="T16" fmla="*/ 8 w 228"/>
                    <a:gd name="T17" fmla="*/ 34 h 34"/>
                    <a:gd name="T18" fmla="*/ 4 w 228"/>
                    <a:gd name="T19" fmla="*/ 32 h 34"/>
                    <a:gd name="T20" fmla="*/ 2 w 228"/>
                    <a:gd name="T21" fmla="*/ 28 h 34"/>
                    <a:gd name="T22" fmla="*/ 0 w 228"/>
                    <a:gd name="T23" fmla="*/ 24 h 34"/>
                    <a:gd name="T24" fmla="*/ 0 w 228"/>
                    <a:gd name="T25" fmla="*/ 10 h 34"/>
                    <a:gd name="T26" fmla="*/ 0 w 228"/>
                    <a:gd name="T27" fmla="*/ 10 h 34"/>
                    <a:gd name="T28" fmla="*/ 2 w 228"/>
                    <a:gd name="T29" fmla="*/ 6 h 34"/>
                    <a:gd name="T30" fmla="*/ 4 w 228"/>
                    <a:gd name="T31" fmla="*/ 2 h 34"/>
                    <a:gd name="T32" fmla="*/ 8 w 228"/>
                    <a:gd name="T33" fmla="*/ 0 h 34"/>
                    <a:gd name="T34" fmla="*/ 12 w 228"/>
                    <a:gd name="T35" fmla="*/ 0 h 34"/>
                    <a:gd name="T36" fmla="*/ 218 w 228"/>
                    <a:gd name="T37" fmla="*/ 0 h 34"/>
                    <a:gd name="T38" fmla="*/ 218 w 228"/>
                    <a:gd name="T39" fmla="*/ 0 h 34"/>
                    <a:gd name="T40" fmla="*/ 222 w 228"/>
                    <a:gd name="T41" fmla="*/ 0 h 34"/>
                    <a:gd name="T42" fmla="*/ 224 w 228"/>
                    <a:gd name="T43" fmla="*/ 2 h 34"/>
                    <a:gd name="T44" fmla="*/ 228 w 228"/>
                    <a:gd name="T45" fmla="*/ 6 h 34"/>
                    <a:gd name="T46" fmla="*/ 228 w 228"/>
                    <a:gd name="T47" fmla="*/ 10 h 34"/>
                    <a:gd name="T48" fmla="*/ 228 w 228"/>
                    <a:gd name="T49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8" h="34">
                      <a:moveTo>
                        <a:pt x="228" y="24"/>
                      </a:moveTo>
                      <a:lnTo>
                        <a:pt x="228" y="24"/>
                      </a:lnTo>
                      <a:lnTo>
                        <a:pt x="228" y="28"/>
                      </a:lnTo>
                      <a:lnTo>
                        <a:pt x="224" y="32"/>
                      </a:lnTo>
                      <a:lnTo>
                        <a:pt x="222" y="34"/>
                      </a:lnTo>
                      <a:lnTo>
                        <a:pt x="218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8" y="34"/>
                      </a:lnTo>
                      <a:lnTo>
                        <a:pt x="4" y="32"/>
                      </a:lnTo>
                      <a:lnTo>
                        <a:pt x="2" y="28"/>
                      </a:lnTo>
                      <a:lnTo>
                        <a:pt x="0" y="2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8" y="6"/>
                      </a:lnTo>
                      <a:lnTo>
                        <a:pt x="228" y="10"/>
                      </a:lnTo>
                      <a:lnTo>
                        <a:pt x="2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6" name="íṣḷidé">
                  <a:extLst>
                    <a:ext uri="{FF2B5EF4-FFF2-40B4-BE49-F238E27FC236}">
                      <a16:creationId xmlns:a16="http://schemas.microsoft.com/office/drawing/2014/main" id="{4124C679-DB56-474D-8881-C5029294208F}"/>
                    </a:ext>
                  </a:extLst>
                </p:cNvPr>
                <p:cNvSpPr/>
                <p:nvPr/>
              </p:nvSpPr>
              <p:spPr bwMode="auto">
                <a:xfrm>
                  <a:off x="-2841625" y="1279525"/>
                  <a:ext cx="158750" cy="107950"/>
                </a:xfrm>
                <a:custGeom>
                  <a:avLst/>
                  <a:gdLst>
                    <a:gd name="T0" fmla="*/ 88 w 100"/>
                    <a:gd name="T1" fmla="*/ 28 h 68"/>
                    <a:gd name="T2" fmla="*/ 88 w 100"/>
                    <a:gd name="T3" fmla="*/ 28 h 68"/>
                    <a:gd name="T4" fmla="*/ 94 w 100"/>
                    <a:gd name="T5" fmla="*/ 24 h 68"/>
                    <a:gd name="T6" fmla="*/ 98 w 100"/>
                    <a:gd name="T7" fmla="*/ 18 h 68"/>
                    <a:gd name="T8" fmla="*/ 100 w 100"/>
                    <a:gd name="T9" fmla="*/ 12 h 68"/>
                    <a:gd name="T10" fmla="*/ 98 w 100"/>
                    <a:gd name="T11" fmla="*/ 6 h 68"/>
                    <a:gd name="T12" fmla="*/ 98 w 100"/>
                    <a:gd name="T13" fmla="*/ 6 h 68"/>
                    <a:gd name="T14" fmla="*/ 94 w 100"/>
                    <a:gd name="T15" fmla="*/ 2 h 68"/>
                    <a:gd name="T16" fmla="*/ 88 w 100"/>
                    <a:gd name="T17" fmla="*/ 0 h 68"/>
                    <a:gd name="T18" fmla="*/ 80 w 100"/>
                    <a:gd name="T19" fmla="*/ 0 h 68"/>
                    <a:gd name="T20" fmla="*/ 74 w 100"/>
                    <a:gd name="T21" fmla="*/ 2 h 68"/>
                    <a:gd name="T22" fmla="*/ 10 w 100"/>
                    <a:gd name="T23" fmla="*/ 38 h 68"/>
                    <a:gd name="T24" fmla="*/ 10 w 100"/>
                    <a:gd name="T25" fmla="*/ 38 h 68"/>
                    <a:gd name="T26" fmla="*/ 4 w 100"/>
                    <a:gd name="T27" fmla="*/ 44 h 68"/>
                    <a:gd name="T28" fmla="*/ 2 w 100"/>
                    <a:gd name="T29" fmla="*/ 50 h 68"/>
                    <a:gd name="T30" fmla="*/ 0 w 100"/>
                    <a:gd name="T31" fmla="*/ 56 h 68"/>
                    <a:gd name="T32" fmla="*/ 2 w 100"/>
                    <a:gd name="T33" fmla="*/ 62 h 68"/>
                    <a:gd name="T34" fmla="*/ 2 w 100"/>
                    <a:gd name="T35" fmla="*/ 62 h 68"/>
                    <a:gd name="T36" fmla="*/ 6 w 100"/>
                    <a:gd name="T37" fmla="*/ 66 h 68"/>
                    <a:gd name="T38" fmla="*/ 12 w 100"/>
                    <a:gd name="T39" fmla="*/ 68 h 68"/>
                    <a:gd name="T40" fmla="*/ 18 w 100"/>
                    <a:gd name="T41" fmla="*/ 66 h 68"/>
                    <a:gd name="T42" fmla="*/ 26 w 100"/>
                    <a:gd name="T43" fmla="*/ 64 h 68"/>
                    <a:gd name="T44" fmla="*/ 88 w 100"/>
                    <a:gd name="T45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68">
                      <a:moveTo>
                        <a:pt x="88" y="28"/>
                      </a:moveTo>
                      <a:lnTo>
                        <a:pt x="88" y="28"/>
                      </a:lnTo>
                      <a:lnTo>
                        <a:pt x="94" y="24"/>
                      </a:lnTo>
                      <a:lnTo>
                        <a:pt x="98" y="18"/>
                      </a:lnTo>
                      <a:lnTo>
                        <a:pt x="100" y="12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2"/>
                      </a:lnTo>
                      <a:lnTo>
                        <a:pt x="88" y="0"/>
                      </a:lnTo>
                      <a:lnTo>
                        <a:pt x="80" y="0"/>
                      </a:lnTo>
                      <a:lnTo>
                        <a:pt x="74" y="2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4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66"/>
                      </a:lnTo>
                      <a:lnTo>
                        <a:pt x="12" y="68"/>
                      </a:lnTo>
                      <a:lnTo>
                        <a:pt x="18" y="66"/>
                      </a:lnTo>
                      <a:lnTo>
                        <a:pt x="26" y="64"/>
                      </a:lnTo>
                      <a:lnTo>
                        <a:pt x="8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7" name="íṣļîḋé">
                  <a:extLst>
                    <a:ext uri="{FF2B5EF4-FFF2-40B4-BE49-F238E27FC236}">
                      <a16:creationId xmlns:a16="http://schemas.microsoft.com/office/drawing/2014/main" id="{09B2823D-AD00-49FA-ADBF-A864D66B81A1}"/>
                    </a:ext>
                  </a:extLst>
                </p:cNvPr>
                <p:cNvSpPr/>
                <p:nvPr/>
              </p:nvSpPr>
              <p:spPr bwMode="auto">
                <a:xfrm>
                  <a:off x="-3095625" y="803275"/>
                  <a:ext cx="101600" cy="79375"/>
                </a:xfrm>
                <a:custGeom>
                  <a:avLst/>
                  <a:gdLst>
                    <a:gd name="T0" fmla="*/ 58 w 64"/>
                    <a:gd name="T1" fmla="*/ 28 h 50"/>
                    <a:gd name="T2" fmla="*/ 58 w 64"/>
                    <a:gd name="T3" fmla="*/ 28 h 50"/>
                    <a:gd name="T4" fmla="*/ 62 w 64"/>
                    <a:gd name="T5" fmla="*/ 24 h 50"/>
                    <a:gd name="T6" fmla="*/ 64 w 64"/>
                    <a:gd name="T7" fmla="*/ 20 h 50"/>
                    <a:gd name="T8" fmla="*/ 64 w 64"/>
                    <a:gd name="T9" fmla="*/ 16 h 50"/>
                    <a:gd name="T10" fmla="*/ 62 w 64"/>
                    <a:gd name="T11" fmla="*/ 12 h 50"/>
                    <a:gd name="T12" fmla="*/ 58 w 64"/>
                    <a:gd name="T13" fmla="*/ 4 h 50"/>
                    <a:gd name="T14" fmla="*/ 58 w 64"/>
                    <a:gd name="T15" fmla="*/ 4 h 50"/>
                    <a:gd name="T16" fmla="*/ 54 w 64"/>
                    <a:gd name="T17" fmla="*/ 2 h 50"/>
                    <a:gd name="T18" fmla="*/ 50 w 64"/>
                    <a:gd name="T19" fmla="*/ 0 h 50"/>
                    <a:gd name="T20" fmla="*/ 46 w 64"/>
                    <a:gd name="T21" fmla="*/ 0 h 50"/>
                    <a:gd name="T22" fmla="*/ 42 w 64"/>
                    <a:gd name="T23" fmla="*/ 0 h 50"/>
                    <a:gd name="T24" fmla="*/ 4 w 64"/>
                    <a:gd name="T25" fmla="*/ 22 h 50"/>
                    <a:gd name="T26" fmla="*/ 4 w 64"/>
                    <a:gd name="T27" fmla="*/ 22 h 50"/>
                    <a:gd name="T28" fmla="*/ 2 w 64"/>
                    <a:gd name="T29" fmla="*/ 26 h 50"/>
                    <a:gd name="T30" fmla="*/ 0 w 64"/>
                    <a:gd name="T31" fmla="*/ 30 h 50"/>
                    <a:gd name="T32" fmla="*/ 0 w 64"/>
                    <a:gd name="T33" fmla="*/ 34 h 50"/>
                    <a:gd name="T34" fmla="*/ 0 w 64"/>
                    <a:gd name="T35" fmla="*/ 38 h 50"/>
                    <a:gd name="T36" fmla="*/ 4 w 64"/>
                    <a:gd name="T37" fmla="*/ 46 h 50"/>
                    <a:gd name="T38" fmla="*/ 4 w 64"/>
                    <a:gd name="T39" fmla="*/ 46 h 50"/>
                    <a:gd name="T40" fmla="*/ 8 w 64"/>
                    <a:gd name="T41" fmla="*/ 48 h 50"/>
                    <a:gd name="T42" fmla="*/ 12 w 64"/>
                    <a:gd name="T43" fmla="*/ 50 h 50"/>
                    <a:gd name="T44" fmla="*/ 16 w 64"/>
                    <a:gd name="T45" fmla="*/ 50 h 50"/>
                    <a:gd name="T46" fmla="*/ 20 w 64"/>
                    <a:gd name="T47" fmla="*/ 50 h 50"/>
                    <a:gd name="T48" fmla="*/ 58 w 64"/>
                    <a:gd name="T49" fmla="*/ 2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4" h="50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62" y="24"/>
                      </a:lnTo>
                      <a:lnTo>
                        <a:pt x="64" y="20"/>
                      </a:lnTo>
                      <a:lnTo>
                        <a:pt x="64" y="16"/>
                      </a:lnTo>
                      <a:lnTo>
                        <a:pt x="62" y="12"/>
                      </a:lnTo>
                      <a:lnTo>
                        <a:pt x="58" y="4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8" y="48"/>
                      </a:lnTo>
                      <a:lnTo>
                        <a:pt x="12" y="50"/>
                      </a:lnTo>
                      <a:lnTo>
                        <a:pt x="16" y="50"/>
                      </a:lnTo>
                      <a:lnTo>
                        <a:pt x="20" y="50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8" name="îṣ1îḓé">
                  <a:extLst>
                    <a:ext uri="{FF2B5EF4-FFF2-40B4-BE49-F238E27FC236}">
                      <a16:creationId xmlns:a16="http://schemas.microsoft.com/office/drawing/2014/main" id="{028B9C67-BEC1-4EF5-A9D4-005B62781184}"/>
                    </a:ext>
                  </a:extLst>
                </p:cNvPr>
                <p:cNvSpPr/>
                <p:nvPr/>
              </p:nvSpPr>
              <p:spPr bwMode="auto">
                <a:xfrm>
                  <a:off x="-3130550" y="1771650"/>
                  <a:ext cx="396875" cy="88900"/>
                </a:xfrm>
                <a:custGeom>
                  <a:avLst/>
                  <a:gdLst>
                    <a:gd name="T0" fmla="*/ 250 w 250"/>
                    <a:gd name="T1" fmla="*/ 42 h 56"/>
                    <a:gd name="T2" fmla="*/ 250 w 250"/>
                    <a:gd name="T3" fmla="*/ 42 h 56"/>
                    <a:gd name="T4" fmla="*/ 248 w 250"/>
                    <a:gd name="T5" fmla="*/ 48 h 56"/>
                    <a:gd name="T6" fmla="*/ 244 w 250"/>
                    <a:gd name="T7" fmla="*/ 52 h 56"/>
                    <a:gd name="T8" fmla="*/ 240 w 250"/>
                    <a:gd name="T9" fmla="*/ 56 h 56"/>
                    <a:gd name="T10" fmla="*/ 234 w 250"/>
                    <a:gd name="T11" fmla="*/ 56 h 56"/>
                    <a:gd name="T12" fmla="*/ 14 w 250"/>
                    <a:gd name="T13" fmla="*/ 56 h 56"/>
                    <a:gd name="T14" fmla="*/ 14 w 250"/>
                    <a:gd name="T15" fmla="*/ 56 h 56"/>
                    <a:gd name="T16" fmla="*/ 8 w 250"/>
                    <a:gd name="T17" fmla="*/ 56 h 56"/>
                    <a:gd name="T18" fmla="*/ 4 w 250"/>
                    <a:gd name="T19" fmla="*/ 52 h 56"/>
                    <a:gd name="T20" fmla="*/ 0 w 250"/>
                    <a:gd name="T21" fmla="*/ 48 h 56"/>
                    <a:gd name="T22" fmla="*/ 0 w 250"/>
                    <a:gd name="T23" fmla="*/ 42 h 56"/>
                    <a:gd name="T24" fmla="*/ 0 w 250"/>
                    <a:gd name="T25" fmla="*/ 42 h 56"/>
                    <a:gd name="T26" fmla="*/ 0 w 250"/>
                    <a:gd name="T27" fmla="*/ 36 h 56"/>
                    <a:gd name="T28" fmla="*/ 6 w 250"/>
                    <a:gd name="T29" fmla="*/ 30 h 56"/>
                    <a:gd name="T30" fmla="*/ 12 w 250"/>
                    <a:gd name="T31" fmla="*/ 24 h 56"/>
                    <a:gd name="T32" fmla="*/ 22 w 250"/>
                    <a:gd name="T33" fmla="*/ 18 h 56"/>
                    <a:gd name="T34" fmla="*/ 46 w 250"/>
                    <a:gd name="T35" fmla="*/ 8 h 56"/>
                    <a:gd name="T36" fmla="*/ 74 w 250"/>
                    <a:gd name="T37" fmla="*/ 0 h 56"/>
                    <a:gd name="T38" fmla="*/ 74 w 250"/>
                    <a:gd name="T39" fmla="*/ 0 h 56"/>
                    <a:gd name="T40" fmla="*/ 84 w 250"/>
                    <a:gd name="T41" fmla="*/ 12 h 56"/>
                    <a:gd name="T42" fmla="*/ 96 w 250"/>
                    <a:gd name="T43" fmla="*/ 22 h 56"/>
                    <a:gd name="T44" fmla="*/ 112 w 250"/>
                    <a:gd name="T45" fmla="*/ 28 h 56"/>
                    <a:gd name="T46" fmla="*/ 128 w 250"/>
                    <a:gd name="T47" fmla="*/ 30 h 56"/>
                    <a:gd name="T48" fmla="*/ 128 w 250"/>
                    <a:gd name="T49" fmla="*/ 30 h 56"/>
                    <a:gd name="T50" fmla="*/ 144 w 250"/>
                    <a:gd name="T51" fmla="*/ 28 h 56"/>
                    <a:gd name="T52" fmla="*/ 158 w 250"/>
                    <a:gd name="T53" fmla="*/ 22 h 56"/>
                    <a:gd name="T54" fmla="*/ 172 w 250"/>
                    <a:gd name="T55" fmla="*/ 12 h 56"/>
                    <a:gd name="T56" fmla="*/ 180 w 250"/>
                    <a:gd name="T57" fmla="*/ 0 h 56"/>
                    <a:gd name="T58" fmla="*/ 180 w 250"/>
                    <a:gd name="T59" fmla="*/ 0 h 56"/>
                    <a:gd name="T60" fmla="*/ 208 w 250"/>
                    <a:gd name="T61" fmla="*/ 10 h 56"/>
                    <a:gd name="T62" fmla="*/ 230 w 250"/>
                    <a:gd name="T63" fmla="*/ 20 h 56"/>
                    <a:gd name="T64" fmla="*/ 238 w 250"/>
                    <a:gd name="T65" fmla="*/ 26 h 56"/>
                    <a:gd name="T66" fmla="*/ 244 w 250"/>
                    <a:gd name="T67" fmla="*/ 32 h 56"/>
                    <a:gd name="T68" fmla="*/ 248 w 250"/>
                    <a:gd name="T69" fmla="*/ 36 h 56"/>
                    <a:gd name="T70" fmla="*/ 250 w 250"/>
                    <a:gd name="T71" fmla="*/ 42 h 56"/>
                    <a:gd name="T72" fmla="*/ 250 w 250"/>
                    <a:gd name="T73" fmla="*/ 4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0" h="56">
                      <a:moveTo>
                        <a:pt x="250" y="42"/>
                      </a:moveTo>
                      <a:lnTo>
                        <a:pt x="250" y="42"/>
                      </a:lnTo>
                      <a:lnTo>
                        <a:pt x="248" y="48"/>
                      </a:lnTo>
                      <a:lnTo>
                        <a:pt x="244" y="52"/>
                      </a:lnTo>
                      <a:lnTo>
                        <a:pt x="240" y="56"/>
                      </a:lnTo>
                      <a:lnTo>
                        <a:pt x="234" y="56"/>
                      </a:lnTo>
                      <a:lnTo>
                        <a:pt x="14" y="56"/>
                      </a:lnTo>
                      <a:lnTo>
                        <a:pt x="14" y="56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22" y="18"/>
                      </a:lnTo>
                      <a:lnTo>
                        <a:pt x="46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84" y="12"/>
                      </a:lnTo>
                      <a:lnTo>
                        <a:pt x="96" y="22"/>
                      </a:lnTo>
                      <a:lnTo>
                        <a:pt x="112" y="28"/>
                      </a:lnTo>
                      <a:lnTo>
                        <a:pt x="128" y="30"/>
                      </a:lnTo>
                      <a:lnTo>
                        <a:pt x="128" y="30"/>
                      </a:lnTo>
                      <a:lnTo>
                        <a:pt x="144" y="28"/>
                      </a:lnTo>
                      <a:lnTo>
                        <a:pt x="158" y="22"/>
                      </a:lnTo>
                      <a:lnTo>
                        <a:pt x="172" y="12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208" y="10"/>
                      </a:lnTo>
                      <a:lnTo>
                        <a:pt x="230" y="20"/>
                      </a:lnTo>
                      <a:lnTo>
                        <a:pt x="238" y="26"/>
                      </a:lnTo>
                      <a:lnTo>
                        <a:pt x="244" y="32"/>
                      </a:lnTo>
                      <a:lnTo>
                        <a:pt x="248" y="36"/>
                      </a:lnTo>
                      <a:lnTo>
                        <a:pt x="250" y="42"/>
                      </a:lnTo>
                      <a:lnTo>
                        <a:pt x="25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9" name="îŝḻiḑè">
                  <a:extLst>
                    <a:ext uri="{FF2B5EF4-FFF2-40B4-BE49-F238E27FC236}">
                      <a16:creationId xmlns:a16="http://schemas.microsoft.com/office/drawing/2014/main" id="{A8318260-F5A6-458E-9008-578EA90F58AC}"/>
                    </a:ext>
                  </a:extLst>
                </p:cNvPr>
                <p:cNvSpPr/>
                <p:nvPr/>
              </p:nvSpPr>
              <p:spPr bwMode="auto">
                <a:xfrm>
                  <a:off x="-2994025" y="1657350"/>
                  <a:ext cx="133350" cy="133350"/>
                </a:xfrm>
                <a:custGeom>
                  <a:avLst/>
                  <a:gdLst>
                    <a:gd name="T0" fmla="*/ 42 w 84"/>
                    <a:gd name="T1" fmla="*/ 0 h 84"/>
                    <a:gd name="T2" fmla="*/ 42 w 84"/>
                    <a:gd name="T3" fmla="*/ 0 h 84"/>
                    <a:gd name="T4" fmla="*/ 34 w 84"/>
                    <a:gd name="T5" fmla="*/ 2 h 84"/>
                    <a:gd name="T6" fmla="*/ 26 w 84"/>
                    <a:gd name="T7" fmla="*/ 4 h 84"/>
                    <a:gd name="T8" fmla="*/ 18 w 84"/>
                    <a:gd name="T9" fmla="*/ 8 h 84"/>
                    <a:gd name="T10" fmla="*/ 12 w 84"/>
                    <a:gd name="T11" fmla="*/ 12 h 84"/>
                    <a:gd name="T12" fmla="*/ 8 w 84"/>
                    <a:gd name="T13" fmla="*/ 18 h 84"/>
                    <a:gd name="T14" fmla="*/ 4 w 84"/>
                    <a:gd name="T15" fmla="*/ 26 h 84"/>
                    <a:gd name="T16" fmla="*/ 2 w 84"/>
                    <a:gd name="T17" fmla="*/ 34 h 84"/>
                    <a:gd name="T18" fmla="*/ 0 w 84"/>
                    <a:gd name="T19" fmla="*/ 42 h 84"/>
                    <a:gd name="T20" fmla="*/ 0 w 84"/>
                    <a:gd name="T21" fmla="*/ 42 h 84"/>
                    <a:gd name="T22" fmla="*/ 2 w 84"/>
                    <a:gd name="T23" fmla="*/ 50 h 84"/>
                    <a:gd name="T24" fmla="*/ 4 w 84"/>
                    <a:gd name="T25" fmla="*/ 58 h 84"/>
                    <a:gd name="T26" fmla="*/ 8 w 84"/>
                    <a:gd name="T27" fmla="*/ 64 h 84"/>
                    <a:gd name="T28" fmla="*/ 12 w 84"/>
                    <a:gd name="T29" fmla="*/ 70 h 84"/>
                    <a:gd name="T30" fmla="*/ 18 w 84"/>
                    <a:gd name="T31" fmla="*/ 76 h 84"/>
                    <a:gd name="T32" fmla="*/ 26 w 84"/>
                    <a:gd name="T33" fmla="*/ 80 h 84"/>
                    <a:gd name="T34" fmla="*/ 34 w 84"/>
                    <a:gd name="T35" fmla="*/ 82 h 84"/>
                    <a:gd name="T36" fmla="*/ 42 w 84"/>
                    <a:gd name="T37" fmla="*/ 84 h 84"/>
                    <a:gd name="T38" fmla="*/ 42 w 84"/>
                    <a:gd name="T39" fmla="*/ 84 h 84"/>
                    <a:gd name="T40" fmla="*/ 50 w 84"/>
                    <a:gd name="T41" fmla="*/ 82 h 84"/>
                    <a:gd name="T42" fmla="*/ 58 w 84"/>
                    <a:gd name="T43" fmla="*/ 80 h 84"/>
                    <a:gd name="T44" fmla="*/ 66 w 84"/>
                    <a:gd name="T45" fmla="*/ 76 h 84"/>
                    <a:gd name="T46" fmla="*/ 72 w 84"/>
                    <a:gd name="T47" fmla="*/ 70 h 84"/>
                    <a:gd name="T48" fmla="*/ 76 w 84"/>
                    <a:gd name="T49" fmla="*/ 64 h 84"/>
                    <a:gd name="T50" fmla="*/ 80 w 84"/>
                    <a:gd name="T51" fmla="*/ 58 h 84"/>
                    <a:gd name="T52" fmla="*/ 82 w 84"/>
                    <a:gd name="T53" fmla="*/ 50 h 84"/>
                    <a:gd name="T54" fmla="*/ 84 w 84"/>
                    <a:gd name="T55" fmla="*/ 42 h 84"/>
                    <a:gd name="T56" fmla="*/ 84 w 84"/>
                    <a:gd name="T57" fmla="*/ 42 h 84"/>
                    <a:gd name="T58" fmla="*/ 82 w 84"/>
                    <a:gd name="T59" fmla="*/ 34 h 84"/>
                    <a:gd name="T60" fmla="*/ 80 w 84"/>
                    <a:gd name="T61" fmla="*/ 26 h 84"/>
                    <a:gd name="T62" fmla="*/ 76 w 84"/>
                    <a:gd name="T63" fmla="*/ 18 h 84"/>
                    <a:gd name="T64" fmla="*/ 72 w 84"/>
                    <a:gd name="T65" fmla="*/ 12 h 84"/>
                    <a:gd name="T66" fmla="*/ 66 w 84"/>
                    <a:gd name="T67" fmla="*/ 8 h 84"/>
                    <a:gd name="T68" fmla="*/ 58 w 84"/>
                    <a:gd name="T69" fmla="*/ 4 h 84"/>
                    <a:gd name="T70" fmla="*/ 50 w 84"/>
                    <a:gd name="T71" fmla="*/ 2 h 84"/>
                    <a:gd name="T72" fmla="*/ 42 w 84"/>
                    <a:gd name="T73" fmla="*/ 0 h 84"/>
                    <a:gd name="T74" fmla="*/ 42 w 84"/>
                    <a:gd name="T7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6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50"/>
                      </a:lnTo>
                      <a:lnTo>
                        <a:pt x="4" y="58"/>
                      </a:lnTo>
                      <a:lnTo>
                        <a:pt x="8" y="64"/>
                      </a:lnTo>
                      <a:lnTo>
                        <a:pt x="12" y="70"/>
                      </a:lnTo>
                      <a:lnTo>
                        <a:pt x="18" y="76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2" y="84"/>
                      </a:lnTo>
                      <a:lnTo>
                        <a:pt x="42" y="84"/>
                      </a:lnTo>
                      <a:lnTo>
                        <a:pt x="50" y="82"/>
                      </a:lnTo>
                      <a:lnTo>
                        <a:pt x="58" y="80"/>
                      </a:lnTo>
                      <a:lnTo>
                        <a:pt x="66" y="76"/>
                      </a:lnTo>
                      <a:lnTo>
                        <a:pt x="72" y="70"/>
                      </a:lnTo>
                      <a:lnTo>
                        <a:pt x="76" y="64"/>
                      </a:lnTo>
                      <a:lnTo>
                        <a:pt x="80" y="58"/>
                      </a:lnTo>
                      <a:lnTo>
                        <a:pt x="82" y="50"/>
                      </a:lnTo>
                      <a:lnTo>
                        <a:pt x="84" y="42"/>
                      </a:lnTo>
                      <a:lnTo>
                        <a:pt x="84" y="42"/>
                      </a:lnTo>
                      <a:lnTo>
                        <a:pt x="82" y="34"/>
                      </a:lnTo>
                      <a:lnTo>
                        <a:pt x="80" y="26"/>
                      </a:lnTo>
                      <a:lnTo>
                        <a:pt x="76" y="18"/>
                      </a:lnTo>
                      <a:lnTo>
                        <a:pt x="72" y="12"/>
                      </a:lnTo>
                      <a:lnTo>
                        <a:pt x="66" y="8"/>
                      </a:lnTo>
                      <a:lnTo>
                        <a:pt x="58" y="4"/>
                      </a:lnTo>
                      <a:lnTo>
                        <a:pt x="50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40" name="iṧľîḋe">
                  <a:extLst>
                    <a:ext uri="{FF2B5EF4-FFF2-40B4-BE49-F238E27FC236}">
                      <a16:creationId xmlns:a16="http://schemas.microsoft.com/office/drawing/2014/main" id="{322B4D20-4698-4694-A09A-2CC3753644E8}"/>
                    </a:ext>
                  </a:extLst>
                </p:cNvPr>
                <p:cNvSpPr/>
                <p:nvPr/>
              </p:nvSpPr>
              <p:spPr bwMode="auto">
                <a:xfrm>
                  <a:off x="-3248025" y="854075"/>
                  <a:ext cx="584200" cy="847725"/>
                </a:xfrm>
                <a:custGeom>
                  <a:avLst/>
                  <a:gdLst>
                    <a:gd name="T0" fmla="*/ 358 w 368"/>
                    <a:gd name="T1" fmla="*/ 470 h 534"/>
                    <a:gd name="T2" fmla="*/ 322 w 368"/>
                    <a:gd name="T3" fmla="*/ 504 h 534"/>
                    <a:gd name="T4" fmla="*/ 278 w 368"/>
                    <a:gd name="T5" fmla="*/ 528 h 534"/>
                    <a:gd name="T6" fmla="*/ 258 w 368"/>
                    <a:gd name="T7" fmla="*/ 524 h 534"/>
                    <a:gd name="T8" fmla="*/ 240 w 368"/>
                    <a:gd name="T9" fmla="*/ 500 h 534"/>
                    <a:gd name="T10" fmla="*/ 212 w 368"/>
                    <a:gd name="T11" fmla="*/ 488 h 534"/>
                    <a:gd name="T12" fmla="*/ 192 w 368"/>
                    <a:gd name="T13" fmla="*/ 488 h 534"/>
                    <a:gd name="T14" fmla="*/ 164 w 368"/>
                    <a:gd name="T15" fmla="*/ 500 h 534"/>
                    <a:gd name="T16" fmla="*/ 146 w 368"/>
                    <a:gd name="T17" fmla="*/ 524 h 534"/>
                    <a:gd name="T18" fmla="*/ 128 w 368"/>
                    <a:gd name="T19" fmla="*/ 530 h 534"/>
                    <a:gd name="T20" fmla="*/ 86 w 368"/>
                    <a:gd name="T21" fmla="*/ 506 h 534"/>
                    <a:gd name="T22" fmla="*/ 50 w 368"/>
                    <a:gd name="T23" fmla="*/ 474 h 534"/>
                    <a:gd name="T24" fmla="*/ 22 w 368"/>
                    <a:gd name="T25" fmla="*/ 436 h 534"/>
                    <a:gd name="T26" fmla="*/ 6 w 368"/>
                    <a:gd name="T27" fmla="*/ 390 h 534"/>
                    <a:gd name="T28" fmla="*/ 0 w 368"/>
                    <a:gd name="T29" fmla="*/ 342 h 534"/>
                    <a:gd name="T30" fmla="*/ 2 w 368"/>
                    <a:gd name="T31" fmla="*/ 306 h 534"/>
                    <a:gd name="T32" fmla="*/ 18 w 368"/>
                    <a:gd name="T33" fmla="*/ 258 h 534"/>
                    <a:gd name="T34" fmla="*/ 42 w 368"/>
                    <a:gd name="T35" fmla="*/ 216 h 534"/>
                    <a:gd name="T36" fmla="*/ 78 w 368"/>
                    <a:gd name="T37" fmla="*/ 182 h 534"/>
                    <a:gd name="T38" fmla="*/ 120 w 368"/>
                    <a:gd name="T39" fmla="*/ 156 h 534"/>
                    <a:gd name="T40" fmla="*/ 106 w 368"/>
                    <a:gd name="T41" fmla="*/ 66 h 534"/>
                    <a:gd name="T42" fmla="*/ 104 w 368"/>
                    <a:gd name="T43" fmla="*/ 52 h 534"/>
                    <a:gd name="T44" fmla="*/ 174 w 368"/>
                    <a:gd name="T45" fmla="*/ 4 h 534"/>
                    <a:gd name="T46" fmla="*/ 190 w 368"/>
                    <a:gd name="T47" fmla="*/ 2 h 534"/>
                    <a:gd name="T48" fmla="*/ 328 w 368"/>
                    <a:gd name="T49" fmla="*/ 228 h 534"/>
                    <a:gd name="T50" fmla="*/ 330 w 368"/>
                    <a:gd name="T51" fmla="*/ 244 h 534"/>
                    <a:gd name="T52" fmla="*/ 258 w 368"/>
                    <a:gd name="T53" fmla="*/ 292 h 534"/>
                    <a:gd name="T54" fmla="*/ 244 w 368"/>
                    <a:gd name="T55" fmla="*/ 294 h 534"/>
                    <a:gd name="T56" fmla="*/ 180 w 368"/>
                    <a:gd name="T57" fmla="*/ 196 h 534"/>
                    <a:gd name="T58" fmla="*/ 154 w 368"/>
                    <a:gd name="T59" fmla="*/ 200 h 534"/>
                    <a:gd name="T60" fmla="*/ 92 w 368"/>
                    <a:gd name="T61" fmla="*/ 238 h 534"/>
                    <a:gd name="T62" fmla="*/ 62 w 368"/>
                    <a:gd name="T63" fmla="*/ 290 h 534"/>
                    <a:gd name="T64" fmla="*/ 56 w 368"/>
                    <a:gd name="T65" fmla="*/ 328 h 534"/>
                    <a:gd name="T66" fmla="*/ 58 w 368"/>
                    <a:gd name="T67" fmla="*/ 356 h 534"/>
                    <a:gd name="T68" fmla="*/ 72 w 368"/>
                    <a:gd name="T69" fmla="*/ 392 h 534"/>
                    <a:gd name="T70" fmla="*/ 96 w 368"/>
                    <a:gd name="T71" fmla="*/ 424 h 534"/>
                    <a:gd name="T72" fmla="*/ 126 w 368"/>
                    <a:gd name="T73" fmla="*/ 446 h 534"/>
                    <a:gd name="T74" fmla="*/ 162 w 368"/>
                    <a:gd name="T75" fmla="*/ 460 h 534"/>
                    <a:gd name="T76" fmla="*/ 190 w 368"/>
                    <a:gd name="T77" fmla="*/ 462 h 534"/>
                    <a:gd name="T78" fmla="*/ 368 w 368"/>
                    <a:gd name="T79" fmla="*/ 456 h 534"/>
                    <a:gd name="T80" fmla="*/ 258 w 368"/>
                    <a:gd name="T81" fmla="*/ 212 h 534"/>
                    <a:gd name="T82" fmla="*/ 268 w 368"/>
                    <a:gd name="T83" fmla="*/ 218 h 534"/>
                    <a:gd name="T84" fmla="*/ 276 w 368"/>
                    <a:gd name="T85" fmla="*/ 214 h 534"/>
                    <a:gd name="T86" fmla="*/ 278 w 368"/>
                    <a:gd name="T87" fmla="*/ 200 h 534"/>
                    <a:gd name="T88" fmla="*/ 198 w 368"/>
                    <a:gd name="T89" fmla="*/ 62 h 534"/>
                    <a:gd name="T90" fmla="*/ 186 w 368"/>
                    <a:gd name="T91" fmla="*/ 60 h 534"/>
                    <a:gd name="T92" fmla="*/ 180 w 368"/>
                    <a:gd name="T93" fmla="*/ 68 h 534"/>
                    <a:gd name="T94" fmla="*/ 182 w 368"/>
                    <a:gd name="T95" fmla="*/ 7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8" h="534">
                      <a:moveTo>
                        <a:pt x="368" y="456"/>
                      </a:moveTo>
                      <a:lnTo>
                        <a:pt x="368" y="456"/>
                      </a:lnTo>
                      <a:lnTo>
                        <a:pt x="358" y="470"/>
                      </a:lnTo>
                      <a:lnTo>
                        <a:pt x="346" y="482"/>
                      </a:lnTo>
                      <a:lnTo>
                        <a:pt x="334" y="494"/>
                      </a:lnTo>
                      <a:lnTo>
                        <a:pt x="322" y="504"/>
                      </a:lnTo>
                      <a:lnTo>
                        <a:pt x="308" y="514"/>
                      </a:lnTo>
                      <a:lnTo>
                        <a:pt x="292" y="522"/>
                      </a:lnTo>
                      <a:lnTo>
                        <a:pt x="278" y="528"/>
                      </a:lnTo>
                      <a:lnTo>
                        <a:pt x="262" y="534"/>
                      </a:lnTo>
                      <a:lnTo>
                        <a:pt x="262" y="534"/>
                      </a:lnTo>
                      <a:lnTo>
                        <a:pt x="258" y="524"/>
                      </a:lnTo>
                      <a:lnTo>
                        <a:pt x="254" y="516"/>
                      </a:lnTo>
                      <a:lnTo>
                        <a:pt x="248" y="508"/>
                      </a:lnTo>
                      <a:lnTo>
                        <a:pt x="240" y="500"/>
                      </a:lnTo>
                      <a:lnTo>
                        <a:pt x="232" y="494"/>
                      </a:lnTo>
                      <a:lnTo>
                        <a:pt x="222" y="490"/>
                      </a:lnTo>
                      <a:lnTo>
                        <a:pt x="212" y="488"/>
                      </a:lnTo>
                      <a:lnTo>
                        <a:pt x="202" y="486"/>
                      </a:lnTo>
                      <a:lnTo>
                        <a:pt x="202" y="486"/>
                      </a:lnTo>
                      <a:lnTo>
                        <a:pt x="192" y="488"/>
                      </a:lnTo>
                      <a:lnTo>
                        <a:pt x="182" y="490"/>
                      </a:lnTo>
                      <a:lnTo>
                        <a:pt x="172" y="494"/>
                      </a:lnTo>
                      <a:lnTo>
                        <a:pt x="164" y="500"/>
                      </a:lnTo>
                      <a:lnTo>
                        <a:pt x="156" y="508"/>
                      </a:lnTo>
                      <a:lnTo>
                        <a:pt x="150" y="516"/>
                      </a:lnTo>
                      <a:lnTo>
                        <a:pt x="146" y="524"/>
                      </a:lnTo>
                      <a:lnTo>
                        <a:pt x="142" y="534"/>
                      </a:lnTo>
                      <a:lnTo>
                        <a:pt x="142" y="534"/>
                      </a:lnTo>
                      <a:lnTo>
                        <a:pt x="128" y="530"/>
                      </a:lnTo>
                      <a:lnTo>
                        <a:pt x="112" y="522"/>
                      </a:lnTo>
                      <a:lnTo>
                        <a:pt x="98" y="516"/>
                      </a:lnTo>
                      <a:lnTo>
                        <a:pt x="86" y="506"/>
                      </a:lnTo>
                      <a:lnTo>
                        <a:pt x="72" y="496"/>
                      </a:lnTo>
                      <a:lnTo>
                        <a:pt x="60" y="486"/>
                      </a:lnTo>
                      <a:lnTo>
                        <a:pt x="50" y="474"/>
                      </a:lnTo>
                      <a:lnTo>
                        <a:pt x="40" y="462"/>
                      </a:lnTo>
                      <a:lnTo>
                        <a:pt x="30" y="450"/>
                      </a:lnTo>
                      <a:lnTo>
                        <a:pt x="22" y="436"/>
                      </a:lnTo>
                      <a:lnTo>
                        <a:pt x="16" y="422"/>
                      </a:lnTo>
                      <a:lnTo>
                        <a:pt x="10" y="406"/>
                      </a:lnTo>
                      <a:lnTo>
                        <a:pt x="6" y="390"/>
                      </a:lnTo>
                      <a:lnTo>
                        <a:pt x="2" y="374"/>
                      </a:lnTo>
                      <a:lnTo>
                        <a:pt x="0" y="35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24"/>
                      </a:lnTo>
                      <a:lnTo>
                        <a:pt x="2" y="306"/>
                      </a:lnTo>
                      <a:lnTo>
                        <a:pt x="6" y="290"/>
                      </a:lnTo>
                      <a:lnTo>
                        <a:pt x="10" y="274"/>
                      </a:lnTo>
                      <a:lnTo>
                        <a:pt x="18" y="258"/>
                      </a:lnTo>
                      <a:lnTo>
                        <a:pt x="24" y="244"/>
                      </a:lnTo>
                      <a:lnTo>
                        <a:pt x="32" y="230"/>
                      </a:lnTo>
                      <a:lnTo>
                        <a:pt x="42" y="216"/>
                      </a:lnTo>
                      <a:lnTo>
                        <a:pt x="54" y="204"/>
                      </a:lnTo>
                      <a:lnTo>
                        <a:pt x="64" y="192"/>
                      </a:lnTo>
                      <a:lnTo>
                        <a:pt x="78" y="182"/>
                      </a:lnTo>
                      <a:lnTo>
                        <a:pt x="90" y="172"/>
                      </a:lnTo>
                      <a:lnTo>
                        <a:pt x="104" y="164"/>
                      </a:lnTo>
                      <a:lnTo>
                        <a:pt x="120" y="156"/>
                      </a:lnTo>
                      <a:lnTo>
                        <a:pt x="134" y="150"/>
                      </a:lnTo>
                      <a:lnTo>
                        <a:pt x="152" y="146"/>
                      </a:lnTo>
                      <a:lnTo>
                        <a:pt x="106" y="66"/>
                      </a:lnTo>
                      <a:lnTo>
                        <a:pt x="106" y="66"/>
                      </a:lnTo>
                      <a:lnTo>
                        <a:pt x="102" y="58"/>
                      </a:lnTo>
                      <a:lnTo>
                        <a:pt x="104" y="52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74" y="4"/>
                      </a:lnTo>
                      <a:lnTo>
                        <a:pt x="174" y="4"/>
                      </a:lnTo>
                      <a:lnTo>
                        <a:pt x="182" y="0"/>
                      </a:lnTo>
                      <a:lnTo>
                        <a:pt x="190" y="2"/>
                      </a:lnTo>
                      <a:lnTo>
                        <a:pt x="196" y="4"/>
                      </a:lnTo>
                      <a:lnTo>
                        <a:pt x="202" y="10"/>
                      </a:lnTo>
                      <a:lnTo>
                        <a:pt x="328" y="228"/>
                      </a:lnTo>
                      <a:lnTo>
                        <a:pt x="328" y="228"/>
                      </a:lnTo>
                      <a:lnTo>
                        <a:pt x="330" y="236"/>
                      </a:lnTo>
                      <a:lnTo>
                        <a:pt x="330" y="244"/>
                      </a:lnTo>
                      <a:lnTo>
                        <a:pt x="326" y="250"/>
                      </a:lnTo>
                      <a:lnTo>
                        <a:pt x="320" y="256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50" y="294"/>
                      </a:lnTo>
                      <a:lnTo>
                        <a:pt x="244" y="294"/>
                      </a:lnTo>
                      <a:lnTo>
                        <a:pt x="236" y="290"/>
                      </a:lnTo>
                      <a:lnTo>
                        <a:pt x="232" y="284"/>
                      </a:lnTo>
                      <a:lnTo>
                        <a:pt x="180" y="196"/>
                      </a:lnTo>
                      <a:lnTo>
                        <a:pt x="180" y="196"/>
                      </a:lnTo>
                      <a:lnTo>
                        <a:pt x="168" y="198"/>
                      </a:lnTo>
                      <a:lnTo>
                        <a:pt x="154" y="200"/>
                      </a:lnTo>
                      <a:lnTo>
                        <a:pt x="132" y="208"/>
                      </a:lnTo>
                      <a:lnTo>
                        <a:pt x="110" y="222"/>
                      </a:lnTo>
                      <a:lnTo>
                        <a:pt x="92" y="238"/>
                      </a:lnTo>
                      <a:lnTo>
                        <a:pt x="76" y="258"/>
                      </a:lnTo>
                      <a:lnTo>
                        <a:pt x="66" y="280"/>
                      </a:lnTo>
                      <a:lnTo>
                        <a:pt x="62" y="290"/>
                      </a:lnTo>
                      <a:lnTo>
                        <a:pt x="58" y="304"/>
                      </a:lnTo>
                      <a:lnTo>
                        <a:pt x="56" y="316"/>
                      </a:lnTo>
                      <a:lnTo>
                        <a:pt x="56" y="328"/>
                      </a:lnTo>
                      <a:lnTo>
                        <a:pt x="56" y="328"/>
                      </a:lnTo>
                      <a:lnTo>
                        <a:pt x="56" y="342"/>
                      </a:lnTo>
                      <a:lnTo>
                        <a:pt x="58" y="356"/>
                      </a:lnTo>
                      <a:lnTo>
                        <a:pt x="62" y="368"/>
                      </a:lnTo>
                      <a:lnTo>
                        <a:pt x="66" y="380"/>
                      </a:lnTo>
                      <a:lnTo>
                        <a:pt x="72" y="392"/>
                      </a:lnTo>
                      <a:lnTo>
                        <a:pt x="78" y="404"/>
                      </a:lnTo>
                      <a:lnTo>
                        <a:pt x="86" y="414"/>
                      </a:lnTo>
                      <a:lnTo>
                        <a:pt x="96" y="424"/>
                      </a:lnTo>
                      <a:lnTo>
                        <a:pt x="104" y="432"/>
                      </a:lnTo>
                      <a:lnTo>
                        <a:pt x="114" y="440"/>
                      </a:lnTo>
                      <a:lnTo>
                        <a:pt x="126" y="446"/>
                      </a:lnTo>
                      <a:lnTo>
                        <a:pt x="138" y="452"/>
                      </a:lnTo>
                      <a:lnTo>
                        <a:pt x="150" y="456"/>
                      </a:lnTo>
                      <a:lnTo>
                        <a:pt x="162" y="460"/>
                      </a:lnTo>
                      <a:lnTo>
                        <a:pt x="176" y="462"/>
                      </a:lnTo>
                      <a:lnTo>
                        <a:pt x="190" y="462"/>
                      </a:lnTo>
                      <a:lnTo>
                        <a:pt x="190" y="462"/>
                      </a:lnTo>
                      <a:lnTo>
                        <a:pt x="210" y="462"/>
                      </a:lnTo>
                      <a:lnTo>
                        <a:pt x="228" y="456"/>
                      </a:lnTo>
                      <a:lnTo>
                        <a:pt x="368" y="456"/>
                      </a:lnTo>
                      <a:close/>
                      <a:moveTo>
                        <a:pt x="182" y="76"/>
                      </a:moveTo>
                      <a:lnTo>
                        <a:pt x="258" y="212"/>
                      </a:lnTo>
                      <a:lnTo>
                        <a:pt x="258" y="212"/>
                      </a:lnTo>
                      <a:lnTo>
                        <a:pt x="262" y="216"/>
                      </a:lnTo>
                      <a:lnTo>
                        <a:pt x="268" y="218"/>
                      </a:lnTo>
                      <a:lnTo>
                        <a:pt x="268" y="218"/>
                      </a:lnTo>
                      <a:lnTo>
                        <a:pt x="274" y="216"/>
                      </a:lnTo>
                      <a:lnTo>
                        <a:pt x="274" y="216"/>
                      </a:lnTo>
                      <a:lnTo>
                        <a:pt x="276" y="214"/>
                      </a:lnTo>
                      <a:lnTo>
                        <a:pt x="278" y="210"/>
                      </a:lnTo>
                      <a:lnTo>
                        <a:pt x="278" y="206"/>
                      </a:lnTo>
                      <a:lnTo>
                        <a:pt x="278" y="200"/>
                      </a:lnTo>
                      <a:lnTo>
                        <a:pt x="202" y="64"/>
                      </a:lnTo>
                      <a:lnTo>
                        <a:pt x="202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86" y="60"/>
                      </a:lnTo>
                      <a:lnTo>
                        <a:pt x="182" y="64"/>
                      </a:lnTo>
                      <a:lnTo>
                        <a:pt x="180" y="68"/>
                      </a:lnTo>
                      <a:lnTo>
                        <a:pt x="180" y="72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34" name="ïṩļíḑe">
                <a:extLst>
                  <a:ext uri="{FF2B5EF4-FFF2-40B4-BE49-F238E27FC236}">
                    <a16:creationId xmlns:a16="http://schemas.microsoft.com/office/drawing/2014/main" id="{78217A6B-73C2-4FFC-B2C3-82F89E319CBA}"/>
                  </a:ext>
                </a:extLst>
              </p:cNvPr>
              <p:cNvSpPr/>
              <p:nvPr/>
            </p:nvSpPr>
            <p:spPr bwMode="auto">
              <a:xfrm>
                <a:off x="1124991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5" name="í$ļïḍè">
              <a:extLst>
                <a:ext uri="{FF2B5EF4-FFF2-40B4-BE49-F238E27FC236}">
                  <a16:creationId xmlns:a16="http://schemas.microsoft.com/office/drawing/2014/main" id="{CA55F2EA-8B43-4C8E-9B3A-F841BF6BF85A}"/>
                </a:ext>
              </a:extLst>
            </p:cNvPr>
            <p:cNvGrpSpPr/>
            <p:nvPr/>
          </p:nvGrpSpPr>
          <p:grpSpPr>
            <a:xfrm>
              <a:off x="9018952" y="1910318"/>
              <a:ext cx="2120758" cy="1835676"/>
              <a:chOff x="9018952" y="2072147"/>
              <a:chExt cx="2120758" cy="1835676"/>
            </a:xfrm>
          </p:grpSpPr>
          <p:sp>
            <p:nvSpPr>
              <p:cNvPr id="24" name="î$ḻíde">
                <a:extLst>
                  <a:ext uri="{FF2B5EF4-FFF2-40B4-BE49-F238E27FC236}">
                    <a16:creationId xmlns:a16="http://schemas.microsoft.com/office/drawing/2014/main" id="{578255F0-872A-4835-B1FE-778B3E743A90}"/>
                  </a:ext>
                </a:extLst>
              </p:cNvPr>
              <p:cNvSpPr/>
              <p:nvPr/>
            </p:nvSpPr>
            <p:spPr bwMode="auto">
              <a:xfrm>
                <a:off x="9080759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grpSp>
            <p:nvGrpSpPr>
              <p:cNvPr id="25" name="îṩḻiḋè">
                <a:extLst>
                  <a:ext uri="{FF2B5EF4-FFF2-40B4-BE49-F238E27FC236}">
                    <a16:creationId xmlns:a16="http://schemas.microsoft.com/office/drawing/2014/main" id="{A5F7E75E-0436-4794-B7F4-DA3A6EE0BC17}"/>
                  </a:ext>
                </a:extLst>
              </p:cNvPr>
              <p:cNvGrpSpPr/>
              <p:nvPr/>
            </p:nvGrpSpPr>
            <p:grpSpPr>
              <a:xfrm>
                <a:off x="9634484" y="2629732"/>
                <a:ext cx="889693" cy="717145"/>
                <a:chOff x="685800" y="622300"/>
                <a:chExt cx="1047750" cy="844550"/>
              </a:xfrm>
              <a:solidFill>
                <a:schemeClr val="bg1"/>
              </a:solidFill>
            </p:grpSpPr>
            <p:sp>
              <p:nvSpPr>
                <p:cNvPr id="27" name="îş1ïdê">
                  <a:extLst>
                    <a:ext uri="{FF2B5EF4-FFF2-40B4-BE49-F238E27FC236}">
                      <a16:creationId xmlns:a16="http://schemas.microsoft.com/office/drawing/2014/main" id="{86B36CEE-BF49-4133-B353-6B9C3E9BB5A8}"/>
                    </a:ext>
                  </a:extLst>
                </p:cNvPr>
                <p:cNvSpPr/>
                <p:nvPr/>
              </p:nvSpPr>
              <p:spPr bwMode="auto">
                <a:xfrm>
                  <a:off x="1209675" y="1089025"/>
                  <a:ext cx="454025" cy="311150"/>
                </a:xfrm>
                <a:custGeom>
                  <a:avLst/>
                  <a:gdLst>
                    <a:gd name="T0" fmla="*/ 286 w 286"/>
                    <a:gd name="T1" fmla="*/ 52 h 196"/>
                    <a:gd name="T2" fmla="*/ 286 w 286"/>
                    <a:gd name="T3" fmla="*/ 52 h 196"/>
                    <a:gd name="T4" fmla="*/ 286 w 286"/>
                    <a:gd name="T5" fmla="*/ 72 h 196"/>
                    <a:gd name="T6" fmla="*/ 282 w 286"/>
                    <a:gd name="T7" fmla="*/ 92 h 196"/>
                    <a:gd name="T8" fmla="*/ 276 w 286"/>
                    <a:gd name="T9" fmla="*/ 112 h 196"/>
                    <a:gd name="T10" fmla="*/ 268 w 286"/>
                    <a:gd name="T11" fmla="*/ 132 h 196"/>
                    <a:gd name="T12" fmla="*/ 256 w 286"/>
                    <a:gd name="T13" fmla="*/ 148 h 196"/>
                    <a:gd name="T14" fmla="*/ 244 w 286"/>
                    <a:gd name="T15" fmla="*/ 164 h 196"/>
                    <a:gd name="T16" fmla="*/ 230 w 286"/>
                    <a:gd name="T17" fmla="*/ 180 h 196"/>
                    <a:gd name="T18" fmla="*/ 214 w 286"/>
                    <a:gd name="T19" fmla="*/ 192 h 196"/>
                    <a:gd name="T20" fmla="*/ 212 w 286"/>
                    <a:gd name="T21" fmla="*/ 194 h 196"/>
                    <a:gd name="T22" fmla="*/ 210 w 286"/>
                    <a:gd name="T23" fmla="*/ 194 h 196"/>
                    <a:gd name="T24" fmla="*/ 210 w 286"/>
                    <a:gd name="T25" fmla="*/ 196 h 196"/>
                    <a:gd name="T26" fmla="*/ 112 w 286"/>
                    <a:gd name="T27" fmla="*/ 196 h 196"/>
                    <a:gd name="T28" fmla="*/ 112 w 286"/>
                    <a:gd name="T29" fmla="*/ 196 h 196"/>
                    <a:gd name="T30" fmla="*/ 108 w 286"/>
                    <a:gd name="T31" fmla="*/ 180 h 196"/>
                    <a:gd name="T32" fmla="*/ 100 w 286"/>
                    <a:gd name="T33" fmla="*/ 166 h 196"/>
                    <a:gd name="T34" fmla="*/ 0 w 286"/>
                    <a:gd name="T35" fmla="*/ 0 h 196"/>
                    <a:gd name="T36" fmla="*/ 280 w 286"/>
                    <a:gd name="T37" fmla="*/ 0 h 196"/>
                    <a:gd name="T38" fmla="*/ 280 w 286"/>
                    <a:gd name="T39" fmla="*/ 0 h 196"/>
                    <a:gd name="T40" fmla="*/ 284 w 286"/>
                    <a:gd name="T41" fmla="*/ 26 h 196"/>
                    <a:gd name="T42" fmla="*/ 286 w 286"/>
                    <a:gd name="T43" fmla="*/ 52 h 196"/>
                    <a:gd name="T44" fmla="*/ 286 w 286"/>
                    <a:gd name="T45" fmla="*/ 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6" h="196">
                      <a:moveTo>
                        <a:pt x="286" y="52"/>
                      </a:moveTo>
                      <a:lnTo>
                        <a:pt x="286" y="52"/>
                      </a:lnTo>
                      <a:lnTo>
                        <a:pt x="286" y="72"/>
                      </a:lnTo>
                      <a:lnTo>
                        <a:pt x="282" y="92"/>
                      </a:lnTo>
                      <a:lnTo>
                        <a:pt x="276" y="112"/>
                      </a:lnTo>
                      <a:lnTo>
                        <a:pt x="268" y="132"/>
                      </a:lnTo>
                      <a:lnTo>
                        <a:pt x="256" y="148"/>
                      </a:lnTo>
                      <a:lnTo>
                        <a:pt x="244" y="164"/>
                      </a:lnTo>
                      <a:lnTo>
                        <a:pt x="230" y="180"/>
                      </a:lnTo>
                      <a:lnTo>
                        <a:pt x="214" y="192"/>
                      </a:lnTo>
                      <a:lnTo>
                        <a:pt x="212" y="194"/>
                      </a:lnTo>
                      <a:lnTo>
                        <a:pt x="210" y="194"/>
                      </a:lnTo>
                      <a:lnTo>
                        <a:pt x="210" y="196"/>
                      </a:lnTo>
                      <a:lnTo>
                        <a:pt x="112" y="196"/>
                      </a:lnTo>
                      <a:lnTo>
                        <a:pt x="112" y="196"/>
                      </a:lnTo>
                      <a:lnTo>
                        <a:pt x="108" y="180"/>
                      </a:lnTo>
                      <a:lnTo>
                        <a:pt x="100" y="166"/>
                      </a:lnTo>
                      <a:lnTo>
                        <a:pt x="0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84" y="26"/>
                      </a:lnTo>
                      <a:lnTo>
                        <a:pt x="286" y="52"/>
                      </a:lnTo>
                      <a:lnTo>
                        <a:pt x="28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8" name="işlîḍè">
                  <a:extLst>
                    <a:ext uri="{FF2B5EF4-FFF2-40B4-BE49-F238E27FC236}">
                      <a16:creationId xmlns:a16="http://schemas.microsoft.com/office/drawing/2014/main" id="{D91A14A4-9E32-4BAF-BE76-A28644B8BACA}"/>
                    </a:ext>
                  </a:extLst>
                </p:cNvPr>
                <p:cNvSpPr/>
                <p:nvPr/>
              </p:nvSpPr>
              <p:spPr bwMode="auto">
                <a:xfrm>
                  <a:off x="1450975" y="923925"/>
                  <a:ext cx="146050" cy="111125"/>
                </a:xfrm>
                <a:custGeom>
                  <a:avLst/>
                  <a:gdLst>
                    <a:gd name="T0" fmla="*/ 6 w 92"/>
                    <a:gd name="T1" fmla="*/ 16 h 70"/>
                    <a:gd name="T2" fmla="*/ 6 w 92"/>
                    <a:gd name="T3" fmla="*/ 16 h 70"/>
                    <a:gd name="T4" fmla="*/ 2 w 92"/>
                    <a:gd name="T5" fmla="*/ 16 h 70"/>
                    <a:gd name="T6" fmla="*/ 0 w 92"/>
                    <a:gd name="T7" fmla="*/ 12 h 70"/>
                    <a:gd name="T8" fmla="*/ 0 w 92"/>
                    <a:gd name="T9" fmla="*/ 10 h 70"/>
                    <a:gd name="T10" fmla="*/ 0 w 92"/>
                    <a:gd name="T11" fmla="*/ 6 h 70"/>
                    <a:gd name="T12" fmla="*/ 0 w 92"/>
                    <a:gd name="T13" fmla="*/ 6 h 70"/>
                    <a:gd name="T14" fmla="*/ 2 w 92"/>
                    <a:gd name="T15" fmla="*/ 4 h 70"/>
                    <a:gd name="T16" fmla="*/ 4 w 92"/>
                    <a:gd name="T17" fmla="*/ 2 h 70"/>
                    <a:gd name="T18" fmla="*/ 8 w 92"/>
                    <a:gd name="T19" fmla="*/ 0 h 70"/>
                    <a:gd name="T20" fmla="*/ 10 w 92"/>
                    <a:gd name="T21" fmla="*/ 0 h 70"/>
                    <a:gd name="T22" fmla="*/ 10 w 92"/>
                    <a:gd name="T23" fmla="*/ 0 h 70"/>
                    <a:gd name="T24" fmla="*/ 34 w 92"/>
                    <a:gd name="T25" fmla="*/ 10 h 70"/>
                    <a:gd name="T26" fmla="*/ 56 w 92"/>
                    <a:gd name="T27" fmla="*/ 22 h 70"/>
                    <a:gd name="T28" fmla="*/ 74 w 92"/>
                    <a:gd name="T29" fmla="*/ 38 h 70"/>
                    <a:gd name="T30" fmla="*/ 92 w 92"/>
                    <a:gd name="T31" fmla="*/ 56 h 70"/>
                    <a:gd name="T32" fmla="*/ 92 w 92"/>
                    <a:gd name="T33" fmla="*/ 56 h 70"/>
                    <a:gd name="T34" fmla="*/ 92 w 92"/>
                    <a:gd name="T35" fmla="*/ 60 h 70"/>
                    <a:gd name="T36" fmla="*/ 92 w 92"/>
                    <a:gd name="T37" fmla="*/ 62 h 70"/>
                    <a:gd name="T38" fmla="*/ 92 w 92"/>
                    <a:gd name="T39" fmla="*/ 66 h 70"/>
                    <a:gd name="T40" fmla="*/ 90 w 92"/>
                    <a:gd name="T41" fmla="*/ 68 h 70"/>
                    <a:gd name="T42" fmla="*/ 90 w 92"/>
                    <a:gd name="T43" fmla="*/ 68 h 70"/>
                    <a:gd name="T44" fmla="*/ 84 w 92"/>
                    <a:gd name="T45" fmla="*/ 70 h 70"/>
                    <a:gd name="T46" fmla="*/ 84 w 92"/>
                    <a:gd name="T47" fmla="*/ 70 h 70"/>
                    <a:gd name="T48" fmla="*/ 80 w 92"/>
                    <a:gd name="T49" fmla="*/ 70 h 70"/>
                    <a:gd name="T50" fmla="*/ 78 w 92"/>
                    <a:gd name="T51" fmla="*/ 66 h 70"/>
                    <a:gd name="T52" fmla="*/ 78 w 92"/>
                    <a:gd name="T53" fmla="*/ 66 h 70"/>
                    <a:gd name="T54" fmla="*/ 64 w 92"/>
                    <a:gd name="T55" fmla="*/ 50 h 70"/>
                    <a:gd name="T56" fmla="*/ 46 w 92"/>
                    <a:gd name="T57" fmla="*/ 36 h 70"/>
                    <a:gd name="T58" fmla="*/ 26 w 92"/>
                    <a:gd name="T59" fmla="*/ 26 h 70"/>
                    <a:gd name="T60" fmla="*/ 6 w 92"/>
                    <a:gd name="T61" fmla="*/ 16 h 70"/>
                    <a:gd name="T62" fmla="*/ 6 w 92"/>
                    <a:gd name="T63" fmla="*/ 1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70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10"/>
                      </a:lnTo>
                      <a:lnTo>
                        <a:pt x="56" y="22"/>
                      </a:lnTo>
                      <a:lnTo>
                        <a:pt x="74" y="38"/>
                      </a:lnTo>
                      <a:lnTo>
                        <a:pt x="92" y="56"/>
                      </a:lnTo>
                      <a:lnTo>
                        <a:pt x="92" y="56"/>
                      </a:lnTo>
                      <a:lnTo>
                        <a:pt x="92" y="60"/>
                      </a:lnTo>
                      <a:lnTo>
                        <a:pt x="92" y="62"/>
                      </a:lnTo>
                      <a:lnTo>
                        <a:pt x="92" y="66"/>
                      </a:lnTo>
                      <a:lnTo>
                        <a:pt x="90" y="68"/>
                      </a:lnTo>
                      <a:lnTo>
                        <a:pt x="90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0" y="70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64" y="50"/>
                      </a:lnTo>
                      <a:lnTo>
                        <a:pt x="46" y="36"/>
                      </a:lnTo>
                      <a:lnTo>
                        <a:pt x="26" y="26"/>
                      </a:lnTo>
                      <a:lnTo>
                        <a:pt x="6" y="16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9" name="ïś1íde">
                  <a:extLst>
                    <a:ext uri="{FF2B5EF4-FFF2-40B4-BE49-F238E27FC236}">
                      <a16:creationId xmlns:a16="http://schemas.microsoft.com/office/drawing/2014/main" id="{3C8105FB-BF34-474D-810E-C67827927804}"/>
                    </a:ext>
                  </a:extLst>
                </p:cNvPr>
                <p:cNvSpPr/>
                <p:nvPr/>
              </p:nvSpPr>
              <p:spPr bwMode="auto">
                <a:xfrm>
                  <a:off x="1111250" y="622300"/>
                  <a:ext cx="622300" cy="841375"/>
                </a:xfrm>
                <a:custGeom>
                  <a:avLst/>
                  <a:gdLst>
                    <a:gd name="T0" fmla="*/ 392 w 392"/>
                    <a:gd name="T1" fmla="*/ 346 h 530"/>
                    <a:gd name="T2" fmla="*/ 386 w 392"/>
                    <a:gd name="T3" fmla="*/ 400 h 530"/>
                    <a:gd name="T4" fmla="*/ 366 w 392"/>
                    <a:gd name="T5" fmla="*/ 452 h 530"/>
                    <a:gd name="T6" fmla="*/ 332 w 392"/>
                    <a:gd name="T7" fmla="*/ 496 h 530"/>
                    <a:gd name="T8" fmla="*/ 288 w 392"/>
                    <a:gd name="T9" fmla="*/ 530 h 530"/>
                    <a:gd name="T10" fmla="*/ 122 w 392"/>
                    <a:gd name="T11" fmla="*/ 530 h 530"/>
                    <a:gd name="T12" fmla="*/ 140 w 392"/>
                    <a:gd name="T13" fmla="*/ 522 h 530"/>
                    <a:gd name="T14" fmla="*/ 150 w 392"/>
                    <a:gd name="T15" fmla="*/ 508 h 530"/>
                    <a:gd name="T16" fmla="*/ 282 w 392"/>
                    <a:gd name="T17" fmla="*/ 506 h 530"/>
                    <a:gd name="T18" fmla="*/ 302 w 392"/>
                    <a:gd name="T19" fmla="*/ 492 h 530"/>
                    <a:gd name="T20" fmla="*/ 334 w 392"/>
                    <a:gd name="T21" fmla="*/ 456 h 530"/>
                    <a:gd name="T22" fmla="*/ 356 w 392"/>
                    <a:gd name="T23" fmla="*/ 416 h 530"/>
                    <a:gd name="T24" fmla="*/ 368 w 392"/>
                    <a:gd name="T25" fmla="*/ 370 h 530"/>
                    <a:gd name="T26" fmla="*/ 370 w 392"/>
                    <a:gd name="T27" fmla="*/ 346 h 530"/>
                    <a:gd name="T28" fmla="*/ 368 w 392"/>
                    <a:gd name="T29" fmla="*/ 314 h 530"/>
                    <a:gd name="T30" fmla="*/ 360 w 392"/>
                    <a:gd name="T31" fmla="*/ 284 h 530"/>
                    <a:gd name="T32" fmla="*/ 348 w 392"/>
                    <a:gd name="T33" fmla="*/ 256 h 530"/>
                    <a:gd name="T34" fmla="*/ 312 w 392"/>
                    <a:gd name="T35" fmla="*/ 208 h 530"/>
                    <a:gd name="T36" fmla="*/ 290 w 392"/>
                    <a:gd name="T37" fmla="*/ 188 h 530"/>
                    <a:gd name="T38" fmla="*/ 262 w 392"/>
                    <a:gd name="T39" fmla="*/ 172 h 530"/>
                    <a:gd name="T40" fmla="*/ 234 w 392"/>
                    <a:gd name="T41" fmla="*/ 162 h 530"/>
                    <a:gd name="T42" fmla="*/ 214 w 392"/>
                    <a:gd name="T43" fmla="*/ 154 h 530"/>
                    <a:gd name="T44" fmla="*/ 124 w 392"/>
                    <a:gd name="T45" fmla="*/ 38 h 530"/>
                    <a:gd name="T46" fmla="*/ 122 w 392"/>
                    <a:gd name="T47" fmla="*/ 160 h 530"/>
                    <a:gd name="T48" fmla="*/ 106 w 392"/>
                    <a:gd name="T49" fmla="*/ 166 h 530"/>
                    <a:gd name="T50" fmla="*/ 76 w 392"/>
                    <a:gd name="T51" fmla="*/ 180 h 530"/>
                    <a:gd name="T52" fmla="*/ 50 w 392"/>
                    <a:gd name="T53" fmla="*/ 200 h 530"/>
                    <a:gd name="T54" fmla="*/ 28 w 392"/>
                    <a:gd name="T55" fmla="*/ 224 h 530"/>
                    <a:gd name="T56" fmla="*/ 10 w 392"/>
                    <a:gd name="T57" fmla="*/ 250 h 530"/>
                    <a:gd name="T58" fmla="*/ 0 w 392"/>
                    <a:gd name="T59" fmla="*/ 222 h 530"/>
                    <a:gd name="T60" fmla="*/ 20 w 392"/>
                    <a:gd name="T61" fmla="*/ 198 h 530"/>
                    <a:gd name="T62" fmla="*/ 68 w 392"/>
                    <a:gd name="T63" fmla="*/ 158 h 530"/>
                    <a:gd name="T64" fmla="*/ 98 w 392"/>
                    <a:gd name="T65" fmla="*/ 144 h 530"/>
                    <a:gd name="T66" fmla="*/ 102 w 392"/>
                    <a:gd name="T67" fmla="*/ 36 h 530"/>
                    <a:gd name="T68" fmla="*/ 92 w 392"/>
                    <a:gd name="T69" fmla="*/ 36 h 530"/>
                    <a:gd name="T70" fmla="*/ 78 w 392"/>
                    <a:gd name="T71" fmla="*/ 32 h 530"/>
                    <a:gd name="T72" fmla="*/ 72 w 392"/>
                    <a:gd name="T73" fmla="*/ 18 h 530"/>
                    <a:gd name="T74" fmla="*/ 72 w 392"/>
                    <a:gd name="T75" fmla="*/ 10 h 530"/>
                    <a:gd name="T76" fmla="*/ 86 w 392"/>
                    <a:gd name="T77" fmla="*/ 0 h 530"/>
                    <a:gd name="T78" fmla="*/ 246 w 392"/>
                    <a:gd name="T79" fmla="*/ 0 h 530"/>
                    <a:gd name="T80" fmla="*/ 254 w 392"/>
                    <a:gd name="T81" fmla="*/ 0 h 530"/>
                    <a:gd name="T82" fmla="*/ 266 w 392"/>
                    <a:gd name="T83" fmla="*/ 10 h 530"/>
                    <a:gd name="T84" fmla="*/ 268 w 392"/>
                    <a:gd name="T85" fmla="*/ 18 h 530"/>
                    <a:gd name="T86" fmla="*/ 260 w 392"/>
                    <a:gd name="T87" fmla="*/ 32 h 530"/>
                    <a:gd name="T88" fmla="*/ 246 w 392"/>
                    <a:gd name="T89" fmla="*/ 36 h 530"/>
                    <a:gd name="T90" fmla="*/ 236 w 392"/>
                    <a:gd name="T91" fmla="*/ 138 h 530"/>
                    <a:gd name="T92" fmla="*/ 240 w 392"/>
                    <a:gd name="T93" fmla="*/ 140 h 530"/>
                    <a:gd name="T94" fmla="*/ 272 w 392"/>
                    <a:gd name="T95" fmla="*/ 152 h 530"/>
                    <a:gd name="T96" fmla="*/ 302 w 392"/>
                    <a:gd name="T97" fmla="*/ 170 h 530"/>
                    <a:gd name="T98" fmla="*/ 328 w 392"/>
                    <a:gd name="T99" fmla="*/ 192 h 530"/>
                    <a:gd name="T100" fmla="*/ 350 w 392"/>
                    <a:gd name="T101" fmla="*/ 218 h 530"/>
                    <a:gd name="T102" fmla="*/ 368 w 392"/>
                    <a:gd name="T103" fmla="*/ 246 h 530"/>
                    <a:gd name="T104" fmla="*/ 382 w 392"/>
                    <a:gd name="T105" fmla="*/ 278 h 530"/>
                    <a:gd name="T106" fmla="*/ 390 w 392"/>
                    <a:gd name="T107" fmla="*/ 310 h 530"/>
                    <a:gd name="T108" fmla="*/ 392 w 392"/>
                    <a:gd name="T109" fmla="*/ 346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2" h="530">
                      <a:moveTo>
                        <a:pt x="392" y="346"/>
                      </a:moveTo>
                      <a:lnTo>
                        <a:pt x="392" y="346"/>
                      </a:lnTo>
                      <a:lnTo>
                        <a:pt x="390" y="374"/>
                      </a:lnTo>
                      <a:lnTo>
                        <a:pt x="386" y="400"/>
                      </a:lnTo>
                      <a:lnTo>
                        <a:pt x="376" y="426"/>
                      </a:lnTo>
                      <a:lnTo>
                        <a:pt x="366" y="452"/>
                      </a:lnTo>
                      <a:lnTo>
                        <a:pt x="350" y="474"/>
                      </a:lnTo>
                      <a:lnTo>
                        <a:pt x="332" y="496"/>
                      </a:lnTo>
                      <a:lnTo>
                        <a:pt x="312" y="514"/>
                      </a:lnTo>
                      <a:lnTo>
                        <a:pt x="288" y="530"/>
                      </a:lnTo>
                      <a:lnTo>
                        <a:pt x="122" y="530"/>
                      </a:lnTo>
                      <a:lnTo>
                        <a:pt x="122" y="530"/>
                      </a:lnTo>
                      <a:lnTo>
                        <a:pt x="132" y="526"/>
                      </a:lnTo>
                      <a:lnTo>
                        <a:pt x="140" y="522"/>
                      </a:lnTo>
                      <a:lnTo>
                        <a:pt x="146" y="516"/>
                      </a:lnTo>
                      <a:lnTo>
                        <a:pt x="150" y="508"/>
                      </a:lnTo>
                      <a:lnTo>
                        <a:pt x="282" y="508"/>
                      </a:lnTo>
                      <a:lnTo>
                        <a:pt x="282" y="506"/>
                      </a:lnTo>
                      <a:lnTo>
                        <a:pt x="282" y="506"/>
                      </a:lnTo>
                      <a:lnTo>
                        <a:pt x="302" y="492"/>
                      </a:lnTo>
                      <a:lnTo>
                        <a:pt x="320" y="476"/>
                      </a:lnTo>
                      <a:lnTo>
                        <a:pt x="334" y="456"/>
                      </a:lnTo>
                      <a:lnTo>
                        <a:pt x="346" y="436"/>
                      </a:lnTo>
                      <a:lnTo>
                        <a:pt x="356" y="416"/>
                      </a:lnTo>
                      <a:lnTo>
                        <a:pt x="364" y="394"/>
                      </a:lnTo>
                      <a:lnTo>
                        <a:pt x="368" y="370"/>
                      </a:lnTo>
                      <a:lnTo>
                        <a:pt x="370" y="346"/>
                      </a:lnTo>
                      <a:lnTo>
                        <a:pt x="370" y="346"/>
                      </a:lnTo>
                      <a:lnTo>
                        <a:pt x="370" y="330"/>
                      </a:lnTo>
                      <a:lnTo>
                        <a:pt x="368" y="314"/>
                      </a:lnTo>
                      <a:lnTo>
                        <a:pt x="364" y="300"/>
                      </a:lnTo>
                      <a:lnTo>
                        <a:pt x="360" y="284"/>
                      </a:lnTo>
                      <a:lnTo>
                        <a:pt x="354" y="270"/>
                      </a:lnTo>
                      <a:lnTo>
                        <a:pt x="348" y="256"/>
                      </a:lnTo>
                      <a:lnTo>
                        <a:pt x="332" y="230"/>
                      </a:lnTo>
                      <a:lnTo>
                        <a:pt x="312" y="208"/>
                      </a:lnTo>
                      <a:lnTo>
                        <a:pt x="302" y="198"/>
                      </a:lnTo>
                      <a:lnTo>
                        <a:pt x="290" y="188"/>
                      </a:lnTo>
                      <a:lnTo>
                        <a:pt x="276" y="180"/>
                      </a:lnTo>
                      <a:lnTo>
                        <a:pt x="262" y="172"/>
                      </a:lnTo>
                      <a:lnTo>
                        <a:pt x="248" y="166"/>
                      </a:lnTo>
                      <a:lnTo>
                        <a:pt x="234" y="162"/>
                      </a:lnTo>
                      <a:lnTo>
                        <a:pt x="216" y="156"/>
                      </a:lnTo>
                      <a:lnTo>
                        <a:pt x="214" y="154"/>
                      </a:lnTo>
                      <a:lnTo>
                        <a:pt x="214" y="38"/>
                      </a:lnTo>
                      <a:lnTo>
                        <a:pt x="124" y="38"/>
                      </a:lnTo>
                      <a:lnTo>
                        <a:pt x="124" y="160"/>
                      </a:lnTo>
                      <a:lnTo>
                        <a:pt x="122" y="160"/>
                      </a:lnTo>
                      <a:lnTo>
                        <a:pt x="106" y="166"/>
                      </a:lnTo>
                      <a:lnTo>
                        <a:pt x="106" y="166"/>
                      </a:lnTo>
                      <a:lnTo>
                        <a:pt x="90" y="172"/>
                      </a:lnTo>
                      <a:lnTo>
                        <a:pt x="76" y="180"/>
                      </a:lnTo>
                      <a:lnTo>
                        <a:pt x="62" y="190"/>
                      </a:lnTo>
                      <a:lnTo>
                        <a:pt x="50" y="200"/>
                      </a:lnTo>
                      <a:lnTo>
                        <a:pt x="38" y="212"/>
                      </a:lnTo>
                      <a:lnTo>
                        <a:pt x="28" y="224"/>
                      </a:lnTo>
                      <a:lnTo>
                        <a:pt x="18" y="236"/>
                      </a:lnTo>
                      <a:lnTo>
                        <a:pt x="10" y="250"/>
                      </a:lnTo>
                      <a:lnTo>
                        <a:pt x="0" y="23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20" y="198"/>
                      </a:lnTo>
                      <a:lnTo>
                        <a:pt x="42" y="176"/>
                      </a:lnTo>
                      <a:lnTo>
                        <a:pt x="68" y="158"/>
                      </a:lnTo>
                      <a:lnTo>
                        <a:pt x="82" y="152"/>
                      </a:lnTo>
                      <a:lnTo>
                        <a:pt x="98" y="144"/>
                      </a:lnTo>
                      <a:lnTo>
                        <a:pt x="102" y="144"/>
                      </a:lnTo>
                      <a:lnTo>
                        <a:pt x="102" y="36"/>
                      </a:lnTo>
                      <a:lnTo>
                        <a:pt x="92" y="36"/>
                      </a:lnTo>
                      <a:lnTo>
                        <a:pt x="92" y="36"/>
                      </a:lnTo>
                      <a:lnTo>
                        <a:pt x="86" y="34"/>
                      </a:lnTo>
                      <a:lnTo>
                        <a:pt x="78" y="32"/>
                      </a:lnTo>
                      <a:lnTo>
                        <a:pt x="72" y="26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2" y="10"/>
                      </a:lnTo>
                      <a:lnTo>
                        <a:pt x="78" y="4"/>
                      </a:lnTo>
                      <a:lnTo>
                        <a:pt x="86" y="0"/>
                      </a:lnTo>
                      <a:lnTo>
                        <a:pt x="92" y="0"/>
                      </a:lnTo>
                      <a:lnTo>
                        <a:pt x="246" y="0"/>
                      </a:lnTo>
                      <a:lnTo>
                        <a:pt x="246" y="0"/>
                      </a:lnTo>
                      <a:lnTo>
                        <a:pt x="254" y="0"/>
                      </a:lnTo>
                      <a:lnTo>
                        <a:pt x="260" y="4"/>
                      </a:lnTo>
                      <a:lnTo>
                        <a:pt x="266" y="10"/>
                      </a:lnTo>
                      <a:lnTo>
                        <a:pt x="268" y="18"/>
                      </a:lnTo>
                      <a:lnTo>
                        <a:pt x="268" y="18"/>
                      </a:lnTo>
                      <a:lnTo>
                        <a:pt x="266" y="26"/>
                      </a:lnTo>
                      <a:lnTo>
                        <a:pt x="260" y="32"/>
                      </a:lnTo>
                      <a:lnTo>
                        <a:pt x="254" y="34"/>
                      </a:lnTo>
                      <a:lnTo>
                        <a:pt x="246" y="36"/>
                      </a:lnTo>
                      <a:lnTo>
                        <a:pt x="236" y="36"/>
                      </a:lnTo>
                      <a:lnTo>
                        <a:pt x="236" y="138"/>
                      </a:lnTo>
                      <a:lnTo>
                        <a:pt x="240" y="140"/>
                      </a:lnTo>
                      <a:lnTo>
                        <a:pt x="240" y="140"/>
                      </a:lnTo>
                      <a:lnTo>
                        <a:pt x="256" y="146"/>
                      </a:lnTo>
                      <a:lnTo>
                        <a:pt x="272" y="152"/>
                      </a:lnTo>
                      <a:lnTo>
                        <a:pt x="288" y="160"/>
                      </a:lnTo>
                      <a:lnTo>
                        <a:pt x="302" y="170"/>
                      </a:lnTo>
                      <a:lnTo>
                        <a:pt x="316" y="180"/>
                      </a:lnTo>
                      <a:lnTo>
                        <a:pt x="328" y="192"/>
                      </a:lnTo>
                      <a:lnTo>
                        <a:pt x="340" y="204"/>
                      </a:lnTo>
                      <a:lnTo>
                        <a:pt x="350" y="218"/>
                      </a:lnTo>
                      <a:lnTo>
                        <a:pt x="360" y="232"/>
                      </a:lnTo>
                      <a:lnTo>
                        <a:pt x="368" y="246"/>
                      </a:lnTo>
                      <a:lnTo>
                        <a:pt x="376" y="262"/>
                      </a:lnTo>
                      <a:lnTo>
                        <a:pt x="382" y="278"/>
                      </a:lnTo>
                      <a:lnTo>
                        <a:pt x="386" y="294"/>
                      </a:lnTo>
                      <a:lnTo>
                        <a:pt x="390" y="310"/>
                      </a:lnTo>
                      <a:lnTo>
                        <a:pt x="392" y="328"/>
                      </a:lnTo>
                      <a:lnTo>
                        <a:pt x="392" y="346"/>
                      </a:lnTo>
                      <a:lnTo>
                        <a:pt x="392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0" name="iŝlíḓé">
                  <a:extLst>
                    <a:ext uri="{FF2B5EF4-FFF2-40B4-BE49-F238E27FC236}">
                      <a16:creationId xmlns:a16="http://schemas.microsoft.com/office/drawing/2014/main" id="{CBCFEB5E-F01D-49E3-8FB3-74A890A1AB65}"/>
                    </a:ext>
                  </a:extLst>
                </p:cNvPr>
                <p:cNvSpPr/>
                <p:nvPr/>
              </p:nvSpPr>
              <p:spPr bwMode="auto">
                <a:xfrm>
                  <a:off x="685800" y="723900"/>
                  <a:ext cx="666750" cy="742950"/>
                </a:xfrm>
                <a:custGeom>
                  <a:avLst/>
                  <a:gdLst>
                    <a:gd name="T0" fmla="*/ 42 w 420"/>
                    <a:gd name="T1" fmla="*/ 468 h 468"/>
                    <a:gd name="T2" fmla="*/ 28 w 420"/>
                    <a:gd name="T3" fmla="*/ 466 h 468"/>
                    <a:gd name="T4" fmla="*/ 10 w 420"/>
                    <a:gd name="T5" fmla="*/ 456 h 468"/>
                    <a:gd name="T6" fmla="*/ 0 w 420"/>
                    <a:gd name="T7" fmla="*/ 440 h 468"/>
                    <a:gd name="T8" fmla="*/ 2 w 420"/>
                    <a:gd name="T9" fmla="*/ 420 h 468"/>
                    <a:gd name="T10" fmla="*/ 152 w 420"/>
                    <a:gd name="T11" fmla="*/ 170 h 468"/>
                    <a:gd name="T12" fmla="*/ 146 w 420"/>
                    <a:gd name="T13" fmla="*/ 34 h 468"/>
                    <a:gd name="T14" fmla="*/ 138 w 420"/>
                    <a:gd name="T15" fmla="*/ 32 h 468"/>
                    <a:gd name="T16" fmla="*/ 128 w 420"/>
                    <a:gd name="T17" fmla="*/ 24 h 468"/>
                    <a:gd name="T18" fmla="*/ 126 w 420"/>
                    <a:gd name="T19" fmla="*/ 18 h 468"/>
                    <a:gd name="T20" fmla="*/ 132 w 420"/>
                    <a:gd name="T21" fmla="*/ 6 h 468"/>
                    <a:gd name="T22" fmla="*/ 146 w 420"/>
                    <a:gd name="T23" fmla="*/ 0 h 468"/>
                    <a:gd name="T24" fmla="*/ 274 w 420"/>
                    <a:gd name="T25" fmla="*/ 0 h 468"/>
                    <a:gd name="T26" fmla="*/ 286 w 420"/>
                    <a:gd name="T27" fmla="*/ 6 h 468"/>
                    <a:gd name="T28" fmla="*/ 292 w 420"/>
                    <a:gd name="T29" fmla="*/ 18 h 468"/>
                    <a:gd name="T30" fmla="*/ 290 w 420"/>
                    <a:gd name="T31" fmla="*/ 24 h 468"/>
                    <a:gd name="T32" fmla="*/ 280 w 420"/>
                    <a:gd name="T33" fmla="*/ 32 h 468"/>
                    <a:gd name="T34" fmla="*/ 268 w 420"/>
                    <a:gd name="T35" fmla="*/ 34 h 468"/>
                    <a:gd name="T36" fmla="*/ 412 w 420"/>
                    <a:gd name="T37" fmla="*/ 408 h 468"/>
                    <a:gd name="T38" fmla="*/ 416 w 420"/>
                    <a:gd name="T39" fmla="*/ 420 h 468"/>
                    <a:gd name="T40" fmla="*/ 420 w 420"/>
                    <a:gd name="T41" fmla="*/ 440 h 468"/>
                    <a:gd name="T42" fmla="*/ 410 w 420"/>
                    <a:gd name="T43" fmla="*/ 456 h 468"/>
                    <a:gd name="T44" fmla="*/ 390 w 420"/>
                    <a:gd name="T45" fmla="*/ 466 h 468"/>
                    <a:gd name="T46" fmla="*/ 378 w 420"/>
                    <a:gd name="T47" fmla="*/ 468 h 468"/>
                    <a:gd name="T48" fmla="*/ 250 w 420"/>
                    <a:gd name="T49" fmla="*/ 180 h 468"/>
                    <a:gd name="T50" fmla="*/ 246 w 420"/>
                    <a:gd name="T51" fmla="*/ 34 h 468"/>
                    <a:gd name="T52" fmla="*/ 174 w 420"/>
                    <a:gd name="T53" fmla="*/ 176 h 468"/>
                    <a:gd name="T54" fmla="*/ 26 w 420"/>
                    <a:gd name="T55" fmla="*/ 420 h 468"/>
                    <a:gd name="T56" fmla="*/ 24 w 420"/>
                    <a:gd name="T57" fmla="*/ 426 h 468"/>
                    <a:gd name="T58" fmla="*/ 22 w 420"/>
                    <a:gd name="T59" fmla="*/ 436 h 468"/>
                    <a:gd name="T60" fmla="*/ 22 w 420"/>
                    <a:gd name="T61" fmla="*/ 440 h 468"/>
                    <a:gd name="T62" fmla="*/ 28 w 420"/>
                    <a:gd name="T63" fmla="*/ 444 h 468"/>
                    <a:gd name="T64" fmla="*/ 42 w 420"/>
                    <a:gd name="T65" fmla="*/ 446 h 468"/>
                    <a:gd name="T66" fmla="*/ 378 w 420"/>
                    <a:gd name="T67" fmla="*/ 446 h 468"/>
                    <a:gd name="T68" fmla="*/ 392 w 420"/>
                    <a:gd name="T69" fmla="*/ 444 h 468"/>
                    <a:gd name="T70" fmla="*/ 398 w 420"/>
                    <a:gd name="T71" fmla="*/ 440 h 468"/>
                    <a:gd name="T72" fmla="*/ 398 w 420"/>
                    <a:gd name="T73" fmla="*/ 436 h 468"/>
                    <a:gd name="T74" fmla="*/ 396 w 420"/>
                    <a:gd name="T75" fmla="*/ 426 h 468"/>
                    <a:gd name="T76" fmla="*/ 392 w 420"/>
                    <a:gd name="T77" fmla="*/ 42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0" h="468">
                      <a:moveTo>
                        <a:pt x="378" y="468"/>
                      </a:moveTo>
                      <a:lnTo>
                        <a:pt x="42" y="468"/>
                      </a:lnTo>
                      <a:lnTo>
                        <a:pt x="42" y="468"/>
                      </a:lnTo>
                      <a:lnTo>
                        <a:pt x="28" y="466"/>
                      </a:lnTo>
                      <a:lnTo>
                        <a:pt x="18" y="462"/>
                      </a:lnTo>
                      <a:lnTo>
                        <a:pt x="10" y="456"/>
                      </a:lnTo>
                      <a:lnTo>
                        <a:pt x="4" y="450"/>
                      </a:lnTo>
                      <a:lnTo>
                        <a:pt x="0" y="440"/>
                      </a:lnTo>
                      <a:lnTo>
                        <a:pt x="0" y="430"/>
                      </a:lnTo>
                      <a:lnTo>
                        <a:pt x="2" y="420"/>
                      </a:lnTo>
                      <a:lnTo>
                        <a:pt x="8" y="408"/>
                      </a:lnTo>
                      <a:lnTo>
                        <a:pt x="152" y="170"/>
                      </a:lnTo>
                      <a:lnTo>
                        <a:pt x="152" y="34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38" y="32"/>
                      </a:lnTo>
                      <a:lnTo>
                        <a:pt x="132" y="30"/>
                      </a:lnTo>
                      <a:lnTo>
                        <a:pt x="128" y="24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8" y="10"/>
                      </a:lnTo>
                      <a:lnTo>
                        <a:pt x="132" y="6"/>
                      </a:lnTo>
                      <a:lnTo>
                        <a:pt x="138" y="2"/>
                      </a:lnTo>
                      <a:lnTo>
                        <a:pt x="146" y="0"/>
                      </a:lnTo>
                      <a:lnTo>
                        <a:pt x="274" y="0"/>
                      </a:lnTo>
                      <a:lnTo>
                        <a:pt x="274" y="0"/>
                      </a:lnTo>
                      <a:lnTo>
                        <a:pt x="280" y="2"/>
                      </a:lnTo>
                      <a:lnTo>
                        <a:pt x="286" y="6"/>
                      </a:lnTo>
                      <a:lnTo>
                        <a:pt x="290" y="10"/>
                      </a:lnTo>
                      <a:lnTo>
                        <a:pt x="292" y="18"/>
                      </a:lnTo>
                      <a:lnTo>
                        <a:pt x="292" y="18"/>
                      </a:lnTo>
                      <a:lnTo>
                        <a:pt x="290" y="24"/>
                      </a:lnTo>
                      <a:lnTo>
                        <a:pt x="286" y="30"/>
                      </a:lnTo>
                      <a:lnTo>
                        <a:pt x="280" y="32"/>
                      </a:lnTo>
                      <a:lnTo>
                        <a:pt x="274" y="34"/>
                      </a:lnTo>
                      <a:lnTo>
                        <a:pt x="268" y="34"/>
                      </a:lnTo>
                      <a:lnTo>
                        <a:pt x="268" y="170"/>
                      </a:lnTo>
                      <a:lnTo>
                        <a:pt x="412" y="408"/>
                      </a:lnTo>
                      <a:lnTo>
                        <a:pt x="412" y="408"/>
                      </a:lnTo>
                      <a:lnTo>
                        <a:pt x="416" y="420"/>
                      </a:lnTo>
                      <a:lnTo>
                        <a:pt x="420" y="430"/>
                      </a:lnTo>
                      <a:lnTo>
                        <a:pt x="420" y="440"/>
                      </a:lnTo>
                      <a:lnTo>
                        <a:pt x="416" y="450"/>
                      </a:lnTo>
                      <a:lnTo>
                        <a:pt x="410" y="456"/>
                      </a:lnTo>
                      <a:lnTo>
                        <a:pt x="402" y="462"/>
                      </a:lnTo>
                      <a:lnTo>
                        <a:pt x="390" y="466"/>
                      </a:lnTo>
                      <a:lnTo>
                        <a:pt x="378" y="468"/>
                      </a:lnTo>
                      <a:lnTo>
                        <a:pt x="378" y="468"/>
                      </a:lnTo>
                      <a:close/>
                      <a:moveTo>
                        <a:pt x="392" y="420"/>
                      </a:moveTo>
                      <a:lnTo>
                        <a:pt x="250" y="180"/>
                      </a:lnTo>
                      <a:lnTo>
                        <a:pt x="246" y="176"/>
                      </a:lnTo>
                      <a:lnTo>
                        <a:pt x="246" y="34"/>
                      </a:lnTo>
                      <a:lnTo>
                        <a:pt x="174" y="34"/>
                      </a:lnTo>
                      <a:lnTo>
                        <a:pt x="174" y="176"/>
                      </a:lnTo>
                      <a:lnTo>
                        <a:pt x="170" y="180"/>
                      </a:lnTo>
                      <a:lnTo>
                        <a:pt x="26" y="420"/>
                      </a:lnTo>
                      <a:lnTo>
                        <a:pt x="26" y="420"/>
                      </a:lnTo>
                      <a:lnTo>
                        <a:pt x="24" y="426"/>
                      </a:lnTo>
                      <a:lnTo>
                        <a:pt x="22" y="432"/>
                      </a:lnTo>
                      <a:lnTo>
                        <a:pt x="22" y="436"/>
                      </a:lnTo>
                      <a:lnTo>
                        <a:pt x="22" y="440"/>
                      </a:lnTo>
                      <a:lnTo>
                        <a:pt x="22" y="440"/>
                      </a:lnTo>
                      <a:lnTo>
                        <a:pt x="24" y="442"/>
                      </a:lnTo>
                      <a:lnTo>
                        <a:pt x="28" y="444"/>
                      </a:lnTo>
                      <a:lnTo>
                        <a:pt x="34" y="446"/>
                      </a:lnTo>
                      <a:lnTo>
                        <a:pt x="42" y="446"/>
                      </a:lnTo>
                      <a:lnTo>
                        <a:pt x="378" y="446"/>
                      </a:lnTo>
                      <a:lnTo>
                        <a:pt x="378" y="446"/>
                      </a:lnTo>
                      <a:lnTo>
                        <a:pt x="386" y="446"/>
                      </a:lnTo>
                      <a:lnTo>
                        <a:pt x="392" y="444"/>
                      </a:lnTo>
                      <a:lnTo>
                        <a:pt x="396" y="442"/>
                      </a:lnTo>
                      <a:lnTo>
                        <a:pt x="398" y="440"/>
                      </a:lnTo>
                      <a:lnTo>
                        <a:pt x="398" y="440"/>
                      </a:lnTo>
                      <a:lnTo>
                        <a:pt x="398" y="436"/>
                      </a:lnTo>
                      <a:lnTo>
                        <a:pt x="398" y="432"/>
                      </a:lnTo>
                      <a:lnTo>
                        <a:pt x="396" y="426"/>
                      </a:lnTo>
                      <a:lnTo>
                        <a:pt x="392" y="420"/>
                      </a:lnTo>
                      <a:lnTo>
                        <a:pt x="392" y="4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1" name="ïśḻidé">
                  <a:extLst>
                    <a:ext uri="{FF2B5EF4-FFF2-40B4-BE49-F238E27FC236}">
                      <a16:creationId xmlns:a16="http://schemas.microsoft.com/office/drawing/2014/main" id="{278C7E5A-AB84-460C-919D-3DD52A700912}"/>
                    </a:ext>
                  </a:extLst>
                </p:cNvPr>
                <p:cNvSpPr/>
                <p:nvPr/>
              </p:nvSpPr>
              <p:spPr bwMode="auto">
                <a:xfrm>
                  <a:off x="762000" y="1079500"/>
                  <a:ext cx="511175" cy="317500"/>
                </a:xfrm>
                <a:custGeom>
                  <a:avLst/>
                  <a:gdLst>
                    <a:gd name="T0" fmla="*/ 0 w 322"/>
                    <a:gd name="T1" fmla="*/ 200 h 200"/>
                    <a:gd name="T2" fmla="*/ 220 w 322"/>
                    <a:gd name="T3" fmla="*/ 28 h 200"/>
                    <a:gd name="T4" fmla="*/ 140 w 322"/>
                    <a:gd name="T5" fmla="*/ 64 h 200"/>
                    <a:gd name="T6" fmla="*/ 134 w 322"/>
                    <a:gd name="T7" fmla="*/ 62 h 200"/>
                    <a:gd name="T8" fmla="*/ 124 w 322"/>
                    <a:gd name="T9" fmla="*/ 52 h 200"/>
                    <a:gd name="T10" fmla="*/ 118 w 322"/>
                    <a:gd name="T11" fmla="*/ 42 h 200"/>
                    <a:gd name="T12" fmla="*/ 116 w 322"/>
                    <a:gd name="T13" fmla="*/ 30 h 200"/>
                    <a:gd name="T14" fmla="*/ 118 w 322"/>
                    <a:gd name="T15" fmla="*/ 24 h 200"/>
                    <a:gd name="T16" fmla="*/ 124 w 322"/>
                    <a:gd name="T17" fmla="*/ 12 h 200"/>
                    <a:gd name="T18" fmla="*/ 134 w 322"/>
                    <a:gd name="T19" fmla="*/ 4 h 200"/>
                    <a:gd name="T20" fmla="*/ 146 w 322"/>
                    <a:gd name="T21" fmla="*/ 0 h 200"/>
                    <a:gd name="T22" fmla="*/ 158 w 322"/>
                    <a:gd name="T23" fmla="*/ 2 h 200"/>
                    <a:gd name="T24" fmla="*/ 164 w 322"/>
                    <a:gd name="T25" fmla="*/ 4 h 200"/>
                    <a:gd name="T26" fmla="*/ 174 w 322"/>
                    <a:gd name="T27" fmla="*/ 12 h 200"/>
                    <a:gd name="T28" fmla="*/ 180 w 322"/>
                    <a:gd name="T29" fmla="*/ 24 h 200"/>
                    <a:gd name="T30" fmla="*/ 182 w 322"/>
                    <a:gd name="T31" fmla="*/ 36 h 200"/>
                    <a:gd name="T32" fmla="*/ 180 w 322"/>
                    <a:gd name="T33" fmla="*/ 42 h 200"/>
                    <a:gd name="T34" fmla="*/ 174 w 322"/>
                    <a:gd name="T35" fmla="*/ 54 h 200"/>
                    <a:gd name="T36" fmla="*/ 164 w 322"/>
                    <a:gd name="T37" fmla="*/ 62 h 200"/>
                    <a:gd name="T38" fmla="*/ 152 w 322"/>
                    <a:gd name="T39" fmla="*/ 64 h 200"/>
                    <a:gd name="T40" fmla="*/ 140 w 322"/>
                    <a:gd name="T41" fmla="*/ 64 h 200"/>
                    <a:gd name="T42" fmla="*/ 190 w 322"/>
                    <a:gd name="T43" fmla="*/ 100 h 200"/>
                    <a:gd name="T44" fmla="*/ 182 w 322"/>
                    <a:gd name="T45" fmla="*/ 96 h 200"/>
                    <a:gd name="T46" fmla="*/ 176 w 322"/>
                    <a:gd name="T47" fmla="*/ 84 h 200"/>
                    <a:gd name="T48" fmla="*/ 178 w 322"/>
                    <a:gd name="T49" fmla="*/ 76 h 200"/>
                    <a:gd name="T50" fmla="*/ 186 w 322"/>
                    <a:gd name="T51" fmla="*/ 66 h 200"/>
                    <a:gd name="T52" fmla="*/ 200 w 322"/>
                    <a:gd name="T53" fmla="*/ 64 h 200"/>
                    <a:gd name="T54" fmla="*/ 206 w 322"/>
                    <a:gd name="T55" fmla="*/ 68 h 200"/>
                    <a:gd name="T56" fmla="*/ 212 w 322"/>
                    <a:gd name="T57" fmla="*/ 80 h 200"/>
                    <a:gd name="T58" fmla="*/ 212 w 322"/>
                    <a:gd name="T59" fmla="*/ 88 h 200"/>
                    <a:gd name="T60" fmla="*/ 204 w 322"/>
                    <a:gd name="T61" fmla="*/ 98 h 200"/>
                    <a:gd name="T62" fmla="*/ 190 w 322"/>
                    <a:gd name="T6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2" h="200">
                      <a:moveTo>
                        <a:pt x="104" y="28"/>
                      </a:moveTo>
                      <a:lnTo>
                        <a:pt x="0" y="200"/>
                      </a:lnTo>
                      <a:lnTo>
                        <a:pt x="322" y="200"/>
                      </a:lnTo>
                      <a:lnTo>
                        <a:pt x="220" y="28"/>
                      </a:lnTo>
                      <a:lnTo>
                        <a:pt x="104" y="28"/>
                      </a:lnTo>
                      <a:close/>
                      <a:moveTo>
                        <a:pt x="140" y="64"/>
                      </a:moveTo>
                      <a:lnTo>
                        <a:pt x="140" y="64"/>
                      </a:lnTo>
                      <a:lnTo>
                        <a:pt x="134" y="62"/>
                      </a:lnTo>
                      <a:lnTo>
                        <a:pt x="128" y="58"/>
                      </a:lnTo>
                      <a:lnTo>
                        <a:pt x="124" y="52"/>
                      </a:lnTo>
                      <a:lnTo>
                        <a:pt x="120" y="48"/>
                      </a:lnTo>
                      <a:lnTo>
                        <a:pt x="118" y="42"/>
                      </a:lnTo>
                      <a:lnTo>
                        <a:pt x="116" y="36"/>
                      </a:lnTo>
                      <a:lnTo>
                        <a:pt x="116" y="30"/>
                      </a:lnTo>
                      <a:lnTo>
                        <a:pt x="118" y="24"/>
                      </a:lnTo>
                      <a:lnTo>
                        <a:pt x="118" y="24"/>
                      </a:lnTo>
                      <a:lnTo>
                        <a:pt x="120" y="16"/>
                      </a:lnTo>
                      <a:lnTo>
                        <a:pt x="124" y="12"/>
                      </a:lnTo>
                      <a:lnTo>
                        <a:pt x="128" y="8"/>
                      </a:lnTo>
                      <a:lnTo>
                        <a:pt x="134" y="4"/>
                      </a:lnTo>
                      <a:lnTo>
                        <a:pt x="140" y="2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8" y="2"/>
                      </a:lnTo>
                      <a:lnTo>
                        <a:pt x="158" y="2"/>
                      </a:lnTo>
                      <a:lnTo>
                        <a:pt x="164" y="4"/>
                      </a:lnTo>
                      <a:lnTo>
                        <a:pt x="170" y="8"/>
                      </a:lnTo>
                      <a:lnTo>
                        <a:pt x="174" y="12"/>
                      </a:lnTo>
                      <a:lnTo>
                        <a:pt x="178" y="18"/>
                      </a:lnTo>
                      <a:lnTo>
                        <a:pt x="180" y="24"/>
                      </a:lnTo>
                      <a:lnTo>
                        <a:pt x="182" y="30"/>
                      </a:lnTo>
                      <a:lnTo>
                        <a:pt x="182" y="36"/>
                      </a:lnTo>
                      <a:lnTo>
                        <a:pt x="180" y="42"/>
                      </a:lnTo>
                      <a:lnTo>
                        <a:pt x="180" y="42"/>
                      </a:lnTo>
                      <a:lnTo>
                        <a:pt x="178" y="48"/>
                      </a:lnTo>
                      <a:lnTo>
                        <a:pt x="174" y="54"/>
                      </a:lnTo>
                      <a:lnTo>
                        <a:pt x="170" y="58"/>
                      </a:lnTo>
                      <a:lnTo>
                        <a:pt x="164" y="62"/>
                      </a:lnTo>
                      <a:lnTo>
                        <a:pt x="158" y="64"/>
                      </a:lnTo>
                      <a:lnTo>
                        <a:pt x="152" y="64"/>
                      </a:lnTo>
                      <a:lnTo>
                        <a:pt x="146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close/>
                      <a:moveTo>
                        <a:pt x="190" y="100"/>
                      </a:moveTo>
                      <a:lnTo>
                        <a:pt x="190" y="100"/>
                      </a:lnTo>
                      <a:lnTo>
                        <a:pt x="182" y="96"/>
                      </a:lnTo>
                      <a:lnTo>
                        <a:pt x="178" y="90"/>
                      </a:lnTo>
                      <a:lnTo>
                        <a:pt x="176" y="84"/>
                      </a:lnTo>
                      <a:lnTo>
                        <a:pt x="178" y="76"/>
                      </a:lnTo>
                      <a:lnTo>
                        <a:pt x="178" y="76"/>
                      </a:lnTo>
                      <a:lnTo>
                        <a:pt x="180" y="70"/>
                      </a:lnTo>
                      <a:lnTo>
                        <a:pt x="186" y="66"/>
                      </a:lnTo>
                      <a:lnTo>
                        <a:pt x="192" y="64"/>
                      </a:lnTo>
                      <a:lnTo>
                        <a:pt x="200" y="64"/>
                      </a:lnTo>
                      <a:lnTo>
                        <a:pt x="200" y="64"/>
                      </a:lnTo>
                      <a:lnTo>
                        <a:pt x="206" y="68"/>
                      </a:lnTo>
                      <a:lnTo>
                        <a:pt x="210" y="74"/>
                      </a:lnTo>
                      <a:lnTo>
                        <a:pt x="212" y="80"/>
                      </a:lnTo>
                      <a:lnTo>
                        <a:pt x="212" y="88"/>
                      </a:lnTo>
                      <a:lnTo>
                        <a:pt x="212" y="88"/>
                      </a:lnTo>
                      <a:lnTo>
                        <a:pt x="208" y="94"/>
                      </a:lnTo>
                      <a:lnTo>
                        <a:pt x="204" y="98"/>
                      </a:lnTo>
                      <a:lnTo>
                        <a:pt x="196" y="100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sp>
            <p:nvSpPr>
              <p:cNvPr id="26" name="ïsḷîḍé">
                <a:extLst>
                  <a:ext uri="{FF2B5EF4-FFF2-40B4-BE49-F238E27FC236}">
                    <a16:creationId xmlns:a16="http://schemas.microsoft.com/office/drawing/2014/main" id="{77DD9898-0D59-4FEB-B5A8-4919A928CE6A}"/>
                  </a:ext>
                </a:extLst>
              </p:cNvPr>
              <p:cNvSpPr/>
              <p:nvPr/>
            </p:nvSpPr>
            <p:spPr bwMode="auto">
              <a:xfrm>
                <a:off x="9018952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6" name="ísḷíḑ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51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7" name="ïṡ1iḑè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51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</a:p>
          </p:txBody>
        </p:sp>
        <p:sp>
          <p:nvSpPr>
            <p:cNvPr id="18" name="ïslîḋ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4374041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19" name="ï$líď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4374042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</a:p>
          </p:txBody>
        </p:sp>
        <p:sp>
          <p:nvSpPr>
            <p:cNvPr id="20" name="ïSḻîḓe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996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sp>
          <p:nvSpPr>
            <p:cNvPr id="21" name="îsḻíd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996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EB4EE5-61C5-4BDA-9466-2335AA317985}"/>
                </a:ext>
              </a:extLst>
            </p:cNvPr>
            <p:cNvCxnSpPr/>
            <p:nvPr/>
          </p:nvCxnSpPr>
          <p:spPr>
            <a:xfrm>
              <a:off x="42853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6DB21B-ECC9-42FA-8AD4-CB6B79DA8476}"/>
                </a:ext>
              </a:extLst>
            </p:cNvPr>
            <p:cNvCxnSpPr/>
            <p:nvPr/>
          </p:nvCxnSpPr>
          <p:spPr>
            <a:xfrm>
              <a:off x="79078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386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21719-573C-44D0-993A-F3F2082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4FDD8-0175-47E9-A2A5-FAAA285F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C37AB-89BD-4CDD-A4A9-90EB1079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1c2e85c5-8611-4c7c-8344-ccbf20d842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9B2B95-8EB8-497D-BEC8-41ADE9A8F7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15774" y="909000"/>
            <a:ext cx="7560452" cy="5465309"/>
            <a:chOff x="2315774" y="909000"/>
            <a:chExt cx="7560452" cy="5465309"/>
          </a:xfrm>
        </p:grpSpPr>
        <p:grpSp>
          <p:nvGrpSpPr>
            <p:cNvPr id="6" name="i$ḷíḑè">
              <a:extLst>
                <a:ext uri="{FF2B5EF4-FFF2-40B4-BE49-F238E27FC236}">
                  <a16:creationId xmlns:a16="http://schemas.microsoft.com/office/drawing/2014/main" id="{706E88DA-63BA-44FE-BF55-A6EBF23192D0}"/>
                </a:ext>
              </a:extLst>
            </p:cNvPr>
            <p:cNvGrpSpPr/>
            <p:nvPr/>
          </p:nvGrpSpPr>
          <p:grpSpPr>
            <a:xfrm>
              <a:off x="2315774" y="909000"/>
              <a:ext cx="3668276" cy="4048672"/>
              <a:chOff x="1379014" y="909000"/>
              <a:chExt cx="3668276" cy="4048672"/>
            </a:xfrm>
          </p:grpSpPr>
          <p:grpSp>
            <p:nvGrpSpPr>
              <p:cNvPr id="28" name="isḻiḍè">
                <a:extLst>
                  <a:ext uri="{FF2B5EF4-FFF2-40B4-BE49-F238E27FC236}">
                    <a16:creationId xmlns:a16="http://schemas.microsoft.com/office/drawing/2014/main" id="{4A540E71-2982-4661-BD73-CC53ED374949}"/>
                  </a:ext>
                </a:extLst>
              </p:cNvPr>
              <p:cNvGrpSpPr/>
              <p:nvPr/>
            </p:nvGrpSpPr>
            <p:grpSpPr>
              <a:xfrm>
                <a:off x="1379014" y="909000"/>
                <a:ext cx="3668276" cy="4048672"/>
                <a:chOff x="2874177" y="289358"/>
                <a:chExt cx="3668276" cy="4048672"/>
              </a:xfrm>
            </p:grpSpPr>
            <p:sp>
              <p:nvSpPr>
                <p:cNvPr id="32" name="íšlîḓé">
                  <a:extLst>
                    <a:ext uri="{FF2B5EF4-FFF2-40B4-BE49-F238E27FC236}">
                      <a16:creationId xmlns:a16="http://schemas.microsoft.com/office/drawing/2014/main" id="{D80F9BA7-E6C2-4121-8A4C-C56E0ACF4055}"/>
                    </a:ext>
                  </a:extLst>
                </p:cNvPr>
                <p:cNvSpPr/>
                <p:nvPr/>
              </p:nvSpPr>
              <p:spPr bwMode="auto">
                <a:xfrm>
                  <a:off x="2874177" y="289358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33" name="íṥḻïḍe">
                  <a:extLst>
                    <a:ext uri="{FF2B5EF4-FFF2-40B4-BE49-F238E27FC236}">
                      <a16:creationId xmlns:a16="http://schemas.microsoft.com/office/drawing/2014/main" id="{5F4EA884-066B-499A-B417-1D0491E952B2}"/>
                    </a:ext>
                  </a:extLst>
                </p:cNvPr>
                <p:cNvSpPr/>
                <p:nvPr/>
              </p:nvSpPr>
              <p:spPr bwMode="auto">
                <a:xfrm>
                  <a:off x="5749738" y="963140"/>
                  <a:ext cx="428776" cy="368065"/>
                </a:xfrm>
                <a:custGeom>
                  <a:avLst/>
                  <a:gdLst>
                    <a:gd name="T0" fmla="*/ 230 w 497"/>
                    <a:gd name="T1" fmla="*/ 231 h 426"/>
                    <a:gd name="T2" fmla="*/ 230 w 497"/>
                    <a:gd name="T3" fmla="*/ 231 h 426"/>
                    <a:gd name="T4" fmla="*/ 274 w 497"/>
                    <a:gd name="T5" fmla="*/ 231 h 426"/>
                    <a:gd name="T6" fmla="*/ 274 w 497"/>
                    <a:gd name="T7" fmla="*/ 275 h 426"/>
                    <a:gd name="T8" fmla="*/ 496 w 497"/>
                    <a:gd name="T9" fmla="*/ 275 h 426"/>
                    <a:gd name="T10" fmla="*/ 487 w 497"/>
                    <a:gd name="T11" fmla="*/ 133 h 426"/>
                    <a:gd name="T12" fmla="*/ 443 w 497"/>
                    <a:gd name="T13" fmla="*/ 80 h 426"/>
                    <a:gd name="T14" fmla="*/ 363 w 497"/>
                    <a:gd name="T15" fmla="*/ 80 h 426"/>
                    <a:gd name="T16" fmla="*/ 337 w 497"/>
                    <a:gd name="T17" fmla="*/ 27 h 426"/>
                    <a:gd name="T18" fmla="*/ 300 w 497"/>
                    <a:gd name="T19" fmla="*/ 0 h 426"/>
                    <a:gd name="T20" fmla="*/ 194 w 497"/>
                    <a:gd name="T21" fmla="*/ 0 h 426"/>
                    <a:gd name="T22" fmla="*/ 168 w 497"/>
                    <a:gd name="T23" fmla="*/ 27 h 426"/>
                    <a:gd name="T24" fmla="*/ 133 w 497"/>
                    <a:gd name="T25" fmla="*/ 80 h 426"/>
                    <a:gd name="T26" fmla="*/ 53 w 497"/>
                    <a:gd name="T27" fmla="*/ 80 h 426"/>
                    <a:gd name="T28" fmla="*/ 9 w 497"/>
                    <a:gd name="T29" fmla="*/ 133 h 426"/>
                    <a:gd name="T30" fmla="*/ 0 w 497"/>
                    <a:gd name="T31" fmla="*/ 275 h 426"/>
                    <a:gd name="T32" fmla="*/ 230 w 497"/>
                    <a:gd name="T33" fmla="*/ 275 h 426"/>
                    <a:gd name="T34" fmla="*/ 230 w 497"/>
                    <a:gd name="T35" fmla="*/ 231 h 426"/>
                    <a:gd name="T36" fmla="*/ 186 w 497"/>
                    <a:gd name="T37" fmla="*/ 53 h 426"/>
                    <a:gd name="T38" fmla="*/ 186 w 497"/>
                    <a:gd name="T39" fmla="*/ 53 h 426"/>
                    <a:gd name="T40" fmla="*/ 212 w 497"/>
                    <a:gd name="T41" fmla="*/ 36 h 426"/>
                    <a:gd name="T42" fmla="*/ 284 w 497"/>
                    <a:gd name="T43" fmla="*/ 36 h 426"/>
                    <a:gd name="T44" fmla="*/ 309 w 497"/>
                    <a:gd name="T45" fmla="*/ 53 h 426"/>
                    <a:gd name="T46" fmla="*/ 319 w 497"/>
                    <a:gd name="T47" fmla="*/ 80 h 426"/>
                    <a:gd name="T48" fmla="*/ 177 w 497"/>
                    <a:gd name="T49" fmla="*/ 80 h 426"/>
                    <a:gd name="T50" fmla="*/ 186 w 497"/>
                    <a:gd name="T51" fmla="*/ 53 h 426"/>
                    <a:gd name="T52" fmla="*/ 274 w 497"/>
                    <a:gd name="T53" fmla="*/ 355 h 426"/>
                    <a:gd name="T54" fmla="*/ 274 w 497"/>
                    <a:gd name="T55" fmla="*/ 355 h 426"/>
                    <a:gd name="T56" fmla="*/ 230 w 497"/>
                    <a:gd name="T57" fmla="*/ 355 h 426"/>
                    <a:gd name="T58" fmla="*/ 230 w 497"/>
                    <a:gd name="T59" fmla="*/ 302 h 426"/>
                    <a:gd name="T60" fmla="*/ 9 w 497"/>
                    <a:gd name="T61" fmla="*/ 302 h 426"/>
                    <a:gd name="T62" fmla="*/ 17 w 497"/>
                    <a:gd name="T63" fmla="*/ 381 h 426"/>
                    <a:gd name="T64" fmla="*/ 62 w 497"/>
                    <a:gd name="T65" fmla="*/ 425 h 426"/>
                    <a:gd name="T66" fmla="*/ 434 w 497"/>
                    <a:gd name="T67" fmla="*/ 425 h 426"/>
                    <a:gd name="T68" fmla="*/ 478 w 497"/>
                    <a:gd name="T69" fmla="*/ 381 h 426"/>
                    <a:gd name="T70" fmla="*/ 487 w 497"/>
                    <a:gd name="T71" fmla="*/ 302 h 426"/>
                    <a:gd name="T72" fmla="*/ 274 w 497"/>
                    <a:gd name="T73" fmla="*/ 302 h 426"/>
                    <a:gd name="T74" fmla="*/ 274 w 497"/>
                    <a:gd name="T75" fmla="*/ 355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97" h="426">
                      <a:moveTo>
                        <a:pt x="230" y="231"/>
                      </a:moveTo>
                      <a:lnTo>
                        <a:pt x="230" y="231"/>
                      </a:lnTo>
                      <a:cubicBezTo>
                        <a:pt x="274" y="231"/>
                        <a:pt x="274" y="231"/>
                        <a:pt x="274" y="231"/>
                      </a:cubicBezTo>
                      <a:cubicBezTo>
                        <a:pt x="274" y="275"/>
                        <a:pt x="274" y="275"/>
                        <a:pt x="274" y="275"/>
                      </a:cubicBezTo>
                      <a:cubicBezTo>
                        <a:pt x="496" y="275"/>
                        <a:pt x="496" y="275"/>
                        <a:pt x="496" y="275"/>
                      </a:cubicBezTo>
                      <a:cubicBezTo>
                        <a:pt x="496" y="275"/>
                        <a:pt x="496" y="168"/>
                        <a:pt x="487" y="133"/>
                      </a:cubicBezTo>
                      <a:cubicBezTo>
                        <a:pt x="487" y="97"/>
                        <a:pt x="478" y="80"/>
                        <a:pt x="443" y="80"/>
                      </a:cubicBezTo>
                      <a:cubicBezTo>
                        <a:pt x="363" y="80"/>
                        <a:pt x="363" y="80"/>
                        <a:pt x="363" y="80"/>
                      </a:cubicBezTo>
                      <a:cubicBezTo>
                        <a:pt x="345" y="53"/>
                        <a:pt x="337" y="27"/>
                        <a:pt x="337" y="27"/>
                      </a:cubicBezTo>
                      <a:cubicBezTo>
                        <a:pt x="328" y="9"/>
                        <a:pt x="319" y="0"/>
                        <a:pt x="300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77" y="0"/>
                        <a:pt x="168" y="9"/>
                        <a:pt x="168" y="27"/>
                      </a:cubicBezTo>
                      <a:cubicBezTo>
                        <a:pt x="159" y="27"/>
                        <a:pt x="150" y="53"/>
                        <a:pt x="133" y="80"/>
                      </a:cubicBezTo>
                      <a:cubicBezTo>
                        <a:pt x="53" y="80"/>
                        <a:pt x="53" y="80"/>
                        <a:pt x="53" y="80"/>
                      </a:cubicBezTo>
                      <a:cubicBezTo>
                        <a:pt x="17" y="80"/>
                        <a:pt x="9" y="97"/>
                        <a:pt x="9" y="133"/>
                      </a:cubicBezTo>
                      <a:cubicBezTo>
                        <a:pt x="0" y="168"/>
                        <a:pt x="0" y="275"/>
                        <a:pt x="0" y="275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lnTo>
                        <a:pt x="230" y="231"/>
                      </a:lnTo>
                      <a:close/>
                      <a:moveTo>
                        <a:pt x="186" y="53"/>
                      </a:moveTo>
                      <a:lnTo>
                        <a:pt x="186" y="53"/>
                      </a:lnTo>
                      <a:cubicBezTo>
                        <a:pt x="194" y="44"/>
                        <a:pt x="194" y="36"/>
                        <a:pt x="212" y="36"/>
                      </a:cubicBezTo>
                      <a:cubicBezTo>
                        <a:pt x="284" y="36"/>
                        <a:pt x="284" y="36"/>
                        <a:pt x="284" y="36"/>
                      </a:cubicBezTo>
                      <a:cubicBezTo>
                        <a:pt x="300" y="36"/>
                        <a:pt x="300" y="44"/>
                        <a:pt x="309" y="53"/>
                      </a:cubicBezTo>
                      <a:cubicBezTo>
                        <a:pt x="309" y="53"/>
                        <a:pt x="319" y="71"/>
                        <a:pt x="319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86" y="71"/>
                        <a:pt x="186" y="53"/>
                        <a:pt x="186" y="53"/>
                      </a:cubicBezTo>
                      <a:close/>
                      <a:moveTo>
                        <a:pt x="274" y="355"/>
                      </a:moveTo>
                      <a:lnTo>
                        <a:pt x="274" y="355"/>
                      </a:lnTo>
                      <a:cubicBezTo>
                        <a:pt x="230" y="355"/>
                        <a:pt x="230" y="355"/>
                        <a:pt x="230" y="355"/>
                      </a:cubicBezTo>
                      <a:cubicBezTo>
                        <a:pt x="230" y="302"/>
                        <a:pt x="230" y="302"/>
                        <a:pt x="230" y="302"/>
                      </a:cubicBezTo>
                      <a:cubicBezTo>
                        <a:pt x="9" y="302"/>
                        <a:pt x="9" y="302"/>
                        <a:pt x="9" y="302"/>
                      </a:cubicBezTo>
                      <a:cubicBezTo>
                        <a:pt x="9" y="302"/>
                        <a:pt x="17" y="346"/>
                        <a:pt x="17" y="381"/>
                      </a:cubicBezTo>
                      <a:cubicBezTo>
                        <a:pt x="17" y="399"/>
                        <a:pt x="26" y="425"/>
                        <a:pt x="62" y="425"/>
                      </a:cubicBezTo>
                      <a:cubicBezTo>
                        <a:pt x="434" y="425"/>
                        <a:pt x="434" y="425"/>
                        <a:pt x="434" y="425"/>
                      </a:cubicBezTo>
                      <a:cubicBezTo>
                        <a:pt x="469" y="425"/>
                        <a:pt x="478" y="399"/>
                        <a:pt x="478" y="381"/>
                      </a:cubicBezTo>
                      <a:cubicBezTo>
                        <a:pt x="478" y="346"/>
                        <a:pt x="487" y="302"/>
                        <a:pt x="487" y="302"/>
                      </a:cubicBezTo>
                      <a:cubicBezTo>
                        <a:pt x="274" y="302"/>
                        <a:pt x="274" y="302"/>
                        <a:pt x="274" y="302"/>
                      </a:cubicBezTo>
                      <a:lnTo>
                        <a:pt x="274" y="3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29" name="ïṡ1iḓê">
                <a:extLst>
                  <a:ext uri="{FF2B5EF4-FFF2-40B4-BE49-F238E27FC236}">
                    <a16:creationId xmlns:a16="http://schemas.microsoft.com/office/drawing/2014/main" id="{577556A5-B30F-4963-AE54-198BFB6526E0}"/>
                  </a:ext>
                </a:extLst>
              </p:cNvPr>
              <p:cNvGrpSpPr/>
              <p:nvPr/>
            </p:nvGrpSpPr>
            <p:grpSpPr>
              <a:xfrm>
                <a:off x="1657537" y="2748116"/>
                <a:ext cx="1860375" cy="871514"/>
                <a:chOff x="1657537" y="2748116"/>
                <a:chExt cx="1860375" cy="871514"/>
              </a:xfrm>
            </p:grpSpPr>
            <p:sp>
              <p:nvSpPr>
                <p:cNvPr id="30" name="íşliḑé">
                  <a:extLst>
                    <a:ext uri="{FF2B5EF4-FFF2-40B4-BE49-F238E27FC236}">
                      <a16:creationId xmlns:a16="http://schemas.microsoft.com/office/drawing/2014/main" id="{F43969DA-9CCE-4109-B5F1-633496D1FBC0}"/>
                    </a:ext>
                  </a:extLst>
                </p:cNvPr>
                <p:cNvSpPr txBox="1"/>
                <p:nvPr/>
              </p:nvSpPr>
              <p:spPr>
                <a:xfrm>
                  <a:off x="1657537" y="2748116"/>
                  <a:ext cx="186037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31" name="ïṣḻide">
                  <a:extLst>
                    <a:ext uri="{FF2B5EF4-FFF2-40B4-BE49-F238E27FC236}">
                      <a16:creationId xmlns:a16="http://schemas.microsoft.com/office/drawing/2014/main" id="{CCCAE5AB-8016-4BFF-A0DD-375847164FD2}"/>
                    </a:ext>
                  </a:extLst>
                </p:cNvPr>
                <p:cNvSpPr/>
                <p:nvPr/>
              </p:nvSpPr>
              <p:spPr>
                <a:xfrm>
                  <a:off x="1657537" y="3073823"/>
                  <a:ext cx="1860375" cy="545807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7" name="ïṩlîḑè">
              <a:extLst>
                <a:ext uri="{FF2B5EF4-FFF2-40B4-BE49-F238E27FC236}">
                  <a16:creationId xmlns:a16="http://schemas.microsoft.com/office/drawing/2014/main" id="{24710205-0199-4277-A4EF-3E18085E060E}"/>
                </a:ext>
              </a:extLst>
            </p:cNvPr>
            <p:cNvGrpSpPr/>
            <p:nvPr/>
          </p:nvGrpSpPr>
          <p:grpSpPr>
            <a:xfrm>
              <a:off x="5756756" y="909000"/>
              <a:ext cx="3668276" cy="4048672"/>
              <a:chOff x="4789447" y="909000"/>
              <a:chExt cx="3668276" cy="4048672"/>
            </a:xfrm>
          </p:grpSpPr>
          <p:grpSp>
            <p:nvGrpSpPr>
              <p:cNvPr id="22" name="îšľíḍe">
                <a:extLst>
                  <a:ext uri="{FF2B5EF4-FFF2-40B4-BE49-F238E27FC236}">
                    <a16:creationId xmlns:a16="http://schemas.microsoft.com/office/drawing/2014/main" id="{B8585F66-20ED-4044-B835-6728706AC5C0}"/>
                  </a:ext>
                </a:extLst>
              </p:cNvPr>
              <p:cNvGrpSpPr/>
              <p:nvPr/>
            </p:nvGrpSpPr>
            <p:grpSpPr>
              <a:xfrm>
                <a:off x="4789447" y="909000"/>
                <a:ext cx="3668276" cy="4048672"/>
                <a:chOff x="6027725" y="301301"/>
                <a:chExt cx="3668276" cy="4048672"/>
              </a:xfrm>
            </p:grpSpPr>
            <p:sp>
              <p:nvSpPr>
                <p:cNvPr id="26" name="íŝḻïďe">
                  <a:extLst>
                    <a:ext uri="{FF2B5EF4-FFF2-40B4-BE49-F238E27FC236}">
                      <a16:creationId xmlns:a16="http://schemas.microsoft.com/office/drawing/2014/main" id="{09FDB945-6951-4344-8B99-1B8CBAC05B11}"/>
                    </a:ext>
                  </a:extLst>
                </p:cNvPr>
                <p:cNvSpPr/>
                <p:nvPr/>
              </p:nvSpPr>
              <p:spPr bwMode="auto">
                <a:xfrm>
                  <a:off x="6027725" y="301301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7" name="i$ḷiḍê">
                  <a:extLst>
                    <a:ext uri="{FF2B5EF4-FFF2-40B4-BE49-F238E27FC236}">
                      <a16:creationId xmlns:a16="http://schemas.microsoft.com/office/drawing/2014/main" id="{117D3982-36CC-4B89-8552-F90362CDB96A}"/>
                    </a:ext>
                  </a:extLst>
                </p:cNvPr>
                <p:cNvSpPr/>
                <p:nvPr/>
              </p:nvSpPr>
              <p:spPr bwMode="auto">
                <a:xfrm>
                  <a:off x="8904491" y="1010900"/>
                  <a:ext cx="396115" cy="354048"/>
                </a:xfrm>
                <a:custGeom>
                  <a:avLst/>
                  <a:gdLst>
                    <a:gd name="T0" fmla="*/ 80 w 498"/>
                    <a:gd name="T1" fmla="*/ 151 h 445"/>
                    <a:gd name="T2" fmla="*/ 80 w 498"/>
                    <a:gd name="T3" fmla="*/ 151 h 445"/>
                    <a:gd name="T4" fmla="*/ 142 w 498"/>
                    <a:gd name="T5" fmla="*/ 169 h 445"/>
                    <a:gd name="T6" fmla="*/ 151 w 498"/>
                    <a:gd name="T7" fmla="*/ 169 h 445"/>
                    <a:gd name="T8" fmla="*/ 195 w 498"/>
                    <a:gd name="T9" fmla="*/ 134 h 445"/>
                    <a:gd name="T10" fmla="*/ 195 w 498"/>
                    <a:gd name="T11" fmla="*/ 125 h 445"/>
                    <a:gd name="T12" fmla="*/ 178 w 498"/>
                    <a:gd name="T13" fmla="*/ 107 h 445"/>
                    <a:gd name="T14" fmla="*/ 275 w 498"/>
                    <a:gd name="T15" fmla="*/ 10 h 445"/>
                    <a:gd name="T16" fmla="*/ 195 w 498"/>
                    <a:gd name="T17" fmla="*/ 0 h 445"/>
                    <a:gd name="T18" fmla="*/ 107 w 498"/>
                    <a:gd name="T19" fmla="*/ 54 h 445"/>
                    <a:gd name="T20" fmla="*/ 72 w 498"/>
                    <a:gd name="T21" fmla="*/ 81 h 445"/>
                    <a:gd name="T22" fmla="*/ 53 w 498"/>
                    <a:gd name="T23" fmla="*/ 116 h 445"/>
                    <a:gd name="T24" fmla="*/ 18 w 498"/>
                    <a:gd name="T25" fmla="*/ 125 h 445"/>
                    <a:gd name="T26" fmla="*/ 0 w 498"/>
                    <a:gd name="T27" fmla="*/ 143 h 445"/>
                    <a:gd name="T28" fmla="*/ 0 w 498"/>
                    <a:gd name="T29" fmla="*/ 151 h 445"/>
                    <a:gd name="T30" fmla="*/ 36 w 498"/>
                    <a:gd name="T31" fmla="*/ 187 h 445"/>
                    <a:gd name="T32" fmla="*/ 53 w 498"/>
                    <a:gd name="T33" fmla="*/ 196 h 445"/>
                    <a:gd name="T34" fmla="*/ 72 w 498"/>
                    <a:gd name="T35" fmla="*/ 178 h 445"/>
                    <a:gd name="T36" fmla="*/ 80 w 498"/>
                    <a:gd name="T37" fmla="*/ 151 h 445"/>
                    <a:gd name="T38" fmla="*/ 222 w 498"/>
                    <a:gd name="T39" fmla="*/ 160 h 445"/>
                    <a:gd name="T40" fmla="*/ 222 w 498"/>
                    <a:gd name="T41" fmla="*/ 160 h 445"/>
                    <a:gd name="T42" fmla="*/ 213 w 498"/>
                    <a:gd name="T43" fmla="*/ 160 h 445"/>
                    <a:gd name="T44" fmla="*/ 178 w 498"/>
                    <a:gd name="T45" fmla="*/ 187 h 445"/>
                    <a:gd name="T46" fmla="*/ 169 w 498"/>
                    <a:gd name="T47" fmla="*/ 204 h 445"/>
                    <a:gd name="T48" fmla="*/ 381 w 498"/>
                    <a:gd name="T49" fmla="*/ 435 h 445"/>
                    <a:gd name="T50" fmla="*/ 399 w 498"/>
                    <a:gd name="T51" fmla="*/ 435 h 445"/>
                    <a:gd name="T52" fmla="*/ 426 w 498"/>
                    <a:gd name="T53" fmla="*/ 417 h 445"/>
                    <a:gd name="T54" fmla="*/ 426 w 498"/>
                    <a:gd name="T55" fmla="*/ 400 h 445"/>
                    <a:gd name="T56" fmla="*/ 222 w 498"/>
                    <a:gd name="T57" fmla="*/ 160 h 445"/>
                    <a:gd name="T58" fmla="*/ 497 w 498"/>
                    <a:gd name="T59" fmla="*/ 63 h 445"/>
                    <a:gd name="T60" fmla="*/ 497 w 498"/>
                    <a:gd name="T61" fmla="*/ 63 h 445"/>
                    <a:gd name="T62" fmla="*/ 479 w 498"/>
                    <a:gd name="T63" fmla="*/ 54 h 445"/>
                    <a:gd name="T64" fmla="*/ 461 w 498"/>
                    <a:gd name="T65" fmla="*/ 89 h 445"/>
                    <a:gd name="T66" fmla="*/ 408 w 498"/>
                    <a:gd name="T67" fmla="*/ 107 h 445"/>
                    <a:gd name="T68" fmla="*/ 399 w 498"/>
                    <a:gd name="T69" fmla="*/ 63 h 445"/>
                    <a:gd name="T70" fmla="*/ 417 w 498"/>
                    <a:gd name="T71" fmla="*/ 19 h 445"/>
                    <a:gd name="T72" fmla="*/ 408 w 498"/>
                    <a:gd name="T73" fmla="*/ 10 h 445"/>
                    <a:gd name="T74" fmla="*/ 337 w 498"/>
                    <a:gd name="T75" fmla="*/ 72 h 445"/>
                    <a:gd name="T76" fmla="*/ 319 w 498"/>
                    <a:gd name="T77" fmla="*/ 151 h 445"/>
                    <a:gd name="T78" fmla="*/ 284 w 498"/>
                    <a:gd name="T79" fmla="*/ 187 h 445"/>
                    <a:gd name="T80" fmla="*/ 319 w 498"/>
                    <a:gd name="T81" fmla="*/ 231 h 445"/>
                    <a:gd name="T82" fmla="*/ 364 w 498"/>
                    <a:gd name="T83" fmla="*/ 187 h 445"/>
                    <a:gd name="T84" fmla="*/ 408 w 498"/>
                    <a:gd name="T85" fmla="*/ 178 h 445"/>
                    <a:gd name="T86" fmla="*/ 488 w 498"/>
                    <a:gd name="T87" fmla="*/ 143 h 445"/>
                    <a:gd name="T88" fmla="*/ 497 w 498"/>
                    <a:gd name="T89" fmla="*/ 63 h 445"/>
                    <a:gd name="T90" fmla="*/ 72 w 498"/>
                    <a:gd name="T91" fmla="*/ 400 h 445"/>
                    <a:gd name="T92" fmla="*/ 72 w 498"/>
                    <a:gd name="T93" fmla="*/ 400 h 445"/>
                    <a:gd name="T94" fmla="*/ 72 w 498"/>
                    <a:gd name="T95" fmla="*/ 417 h 445"/>
                    <a:gd name="T96" fmla="*/ 89 w 498"/>
                    <a:gd name="T97" fmla="*/ 444 h 445"/>
                    <a:gd name="T98" fmla="*/ 107 w 498"/>
                    <a:gd name="T99" fmla="*/ 435 h 445"/>
                    <a:gd name="T100" fmla="*/ 231 w 498"/>
                    <a:gd name="T101" fmla="*/ 320 h 445"/>
                    <a:gd name="T102" fmla="*/ 195 w 498"/>
                    <a:gd name="T103" fmla="*/ 275 h 445"/>
                    <a:gd name="T104" fmla="*/ 72 w 498"/>
                    <a:gd name="T105" fmla="*/ 400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98" h="445">
                      <a:moveTo>
                        <a:pt x="80" y="151"/>
                      </a:moveTo>
                      <a:lnTo>
                        <a:pt x="80" y="151"/>
                      </a:lnTo>
                      <a:cubicBezTo>
                        <a:pt x="97" y="134"/>
                        <a:pt x="116" y="143"/>
                        <a:pt x="142" y="169"/>
                      </a:cubicBezTo>
                      <a:cubicBezTo>
                        <a:pt x="151" y="178"/>
                        <a:pt x="151" y="169"/>
                        <a:pt x="151" y="169"/>
                      </a:cubicBezTo>
                      <a:cubicBezTo>
                        <a:pt x="160" y="169"/>
                        <a:pt x="186" y="134"/>
                        <a:pt x="195" y="134"/>
                      </a:cubicBezTo>
                      <a:cubicBezTo>
                        <a:pt x="195" y="134"/>
                        <a:pt x="195" y="134"/>
                        <a:pt x="195" y="125"/>
                      </a:cubicBezTo>
                      <a:cubicBezTo>
                        <a:pt x="186" y="125"/>
                        <a:pt x="178" y="116"/>
                        <a:pt x="178" y="107"/>
                      </a:cubicBezTo>
                      <a:cubicBezTo>
                        <a:pt x="133" y="45"/>
                        <a:pt x="301" y="10"/>
                        <a:pt x="275" y="10"/>
                      </a:cubicBezTo>
                      <a:cubicBezTo>
                        <a:pt x="257" y="0"/>
                        <a:pt x="204" y="0"/>
                        <a:pt x="195" y="0"/>
                      </a:cubicBezTo>
                      <a:cubicBezTo>
                        <a:pt x="169" y="10"/>
                        <a:pt x="125" y="36"/>
                        <a:pt x="107" y="54"/>
                      </a:cubicBezTo>
                      <a:cubicBezTo>
                        <a:pt x="80" y="72"/>
                        <a:pt x="72" y="81"/>
                        <a:pt x="72" y="81"/>
                      </a:cubicBezTo>
                      <a:cubicBezTo>
                        <a:pt x="62" y="89"/>
                        <a:pt x="72" y="107"/>
                        <a:pt x="53" y="116"/>
                      </a:cubicBezTo>
                      <a:cubicBezTo>
                        <a:pt x="36" y="125"/>
                        <a:pt x="27" y="116"/>
                        <a:pt x="18" y="125"/>
                      </a:cubicBezTo>
                      <a:cubicBezTo>
                        <a:pt x="18" y="134"/>
                        <a:pt x="9" y="134"/>
                        <a:pt x="0" y="143"/>
                      </a:cubicBezTo>
                      <a:lnTo>
                        <a:pt x="0" y="151"/>
                      </a:lnTo>
                      <a:lnTo>
                        <a:pt x="36" y="187"/>
                      </a:lnTo>
                      <a:cubicBezTo>
                        <a:pt x="36" y="196"/>
                        <a:pt x="44" y="196"/>
                        <a:pt x="53" y="196"/>
                      </a:cubicBezTo>
                      <a:cubicBezTo>
                        <a:pt x="53" y="187"/>
                        <a:pt x="62" y="178"/>
                        <a:pt x="72" y="178"/>
                      </a:cubicBezTo>
                      <a:cubicBezTo>
                        <a:pt x="72" y="178"/>
                        <a:pt x="72" y="151"/>
                        <a:pt x="80" y="151"/>
                      </a:cubicBezTo>
                      <a:close/>
                      <a:moveTo>
                        <a:pt x="222" y="160"/>
                      </a:moveTo>
                      <a:lnTo>
                        <a:pt x="222" y="160"/>
                      </a:ln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69" y="196"/>
                        <a:pt x="169" y="196"/>
                        <a:pt x="169" y="204"/>
                      </a:cubicBezTo>
                      <a:cubicBezTo>
                        <a:pt x="381" y="435"/>
                        <a:pt x="381" y="435"/>
                        <a:pt x="381" y="435"/>
                      </a:cubicBezTo>
                      <a:cubicBezTo>
                        <a:pt x="381" y="444"/>
                        <a:pt x="391" y="444"/>
                        <a:pt x="399" y="435"/>
                      </a:cubicBezTo>
                      <a:cubicBezTo>
                        <a:pt x="426" y="417"/>
                        <a:pt x="426" y="417"/>
                        <a:pt x="426" y="417"/>
                      </a:cubicBezTo>
                      <a:cubicBezTo>
                        <a:pt x="426" y="408"/>
                        <a:pt x="426" y="400"/>
                        <a:pt x="426" y="400"/>
                      </a:cubicBezTo>
                      <a:lnTo>
                        <a:pt x="222" y="160"/>
                      </a:lnTo>
                      <a:close/>
                      <a:moveTo>
                        <a:pt x="497" y="63"/>
                      </a:moveTo>
                      <a:lnTo>
                        <a:pt x="497" y="63"/>
                      </a:lnTo>
                      <a:cubicBezTo>
                        <a:pt x="488" y="45"/>
                        <a:pt x="488" y="54"/>
                        <a:pt x="479" y="54"/>
                      </a:cubicBezTo>
                      <a:cubicBezTo>
                        <a:pt x="479" y="63"/>
                        <a:pt x="461" y="81"/>
                        <a:pt x="461" y="89"/>
                      </a:cubicBezTo>
                      <a:cubicBezTo>
                        <a:pt x="452" y="107"/>
                        <a:pt x="435" y="125"/>
                        <a:pt x="408" y="107"/>
                      </a:cubicBezTo>
                      <a:cubicBezTo>
                        <a:pt x="381" y="81"/>
                        <a:pt x="391" y="72"/>
                        <a:pt x="399" y="63"/>
                      </a:cubicBezTo>
                      <a:cubicBezTo>
                        <a:pt x="399" y="54"/>
                        <a:pt x="417" y="28"/>
                        <a:pt x="417" y="19"/>
                      </a:cubicBezTo>
                      <a:cubicBezTo>
                        <a:pt x="426" y="19"/>
                        <a:pt x="417" y="10"/>
                        <a:pt x="408" y="10"/>
                      </a:cubicBezTo>
                      <a:cubicBezTo>
                        <a:pt x="399" y="19"/>
                        <a:pt x="346" y="36"/>
                        <a:pt x="337" y="72"/>
                      </a:cubicBezTo>
                      <a:cubicBezTo>
                        <a:pt x="328" y="98"/>
                        <a:pt x="346" y="125"/>
                        <a:pt x="319" y="151"/>
                      </a:cubicBezTo>
                      <a:cubicBezTo>
                        <a:pt x="284" y="187"/>
                        <a:pt x="284" y="187"/>
                        <a:pt x="284" y="187"/>
                      </a:cubicBezTo>
                      <a:cubicBezTo>
                        <a:pt x="319" y="231"/>
                        <a:pt x="319" y="231"/>
                        <a:pt x="319" y="231"/>
                      </a:cubicBezTo>
                      <a:cubicBezTo>
                        <a:pt x="364" y="187"/>
                        <a:pt x="364" y="187"/>
                        <a:pt x="364" y="187"/>
                      </a:cubicBezTo>
                      <a:cubicBezTo>
                        <a:pt x="372" y="178"/>
                        <a:pt x="391" y="169"/>
                        <a:pt x="408" y="178"/>
                      </a:cubicBezTo>
                      <a:cubicBezTo>
                        <a:pt x="452" y="187"/>
                        <a:pt x="470" y="169"/>
                        <a:pt x="488" y="143"/>
                      </a:cubicBezTo>
                      <a:cubicBezTo>
                        <a:pt x="497" y="116"/>
                        <a:pt x="497" y="72"/>
                        <a:pt x="497" y="63"/>
                      </a:cubicBezTo>
                      <a:close/>
                      <a:moveTo>
                        <a:pt x="72" y="400"/>
                      </a:moveTo>
                      <a:lnTo>
                        <a:pt x="72" y="400"/>
                      </a:lnTo>
                      <a:cubicBezTo>
                        <a:pt x="62" y="408"/>
                        <a:pt x="62" y="417"/>
                        <a:pt x="72" y="417"/>
                      </a:cubicBezTo>
                      <a:cubicBezTo>
                        <a:pt x="89" y="444"/>
                        <a:pt x="89" y="444"/>
                        <a:pt x="89" y="444"/>
                      </a:cubicBezTo>
                      <a:cubicBezTo>
                        <a:pt x="97" y="444"/>
                        <a:pt x="107" y="444"/>
                        <a:pt x="107" y="435"/>
                      </a:cubicBezTo>
                      <a:cubicBezTo>
                        <a:pt x="231" y="320"/>
                        <a:pt x="231" y="320"/>
                        <a:pt x="231" y="320"/>
                      </a:cubicBezTo>
                      <a:cubicBezTo>
                        <a:pt x="195" y="275"/>
                        <a:pt x="195" y="275"/>
                        <a:pt x="195" y="275"/>
                      </a:cubicBezTo>
                      <a:lnTo>
                        <a:pt x="72" y="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23" name="i$lidê">
                <a:extLst>
                  <a:ext uri="{FF2B5EF4-FFF2-40B4-BE49-F238E27FC236}">
                    <a16:creationId xmlns:a16="http://schemas.microsoft.com/office/drawing/2014/main" id="{2CB4B0A7-E25E-4AF1-8FD2-E7C35A4EFD1D}"/>
                  </a:ext>
                </a:extLst>
              </p:cNvPr>
              <p:cNvGrpSpPr/>
              <p:nvPr/>
            </p:nvGrpSpPr>
            <p:grpSpPr>
              <a:xfrm>
                <a:off x="5070331" y="2748116"/>
                <a:ext cx="1861200" cy="872906"/>
                <a:chOff x="5151311" y="2890249"/>
                <a:chExt cx="1861200" cy="872906"/>
              </a:xfrm>
            </p:grpSpPr>
            <p:sp>
              <p:nvSpPr>
                <p:cNvPr id="24" name="išlïdê">
                  <a:extLst>
                    <a:ext uri="{FF2B5EF4-FFF2-40B4-BE49-F238E27FC236}">
                      <a16:creationId xmlns:a16="http://schemas.microsoft.com/office/drawing/2014/main" id="{909B8558-EA36-439C-AA38-A45C0A66200E}"/>
                    </a:ext>
                  </a:extLst>
                </p:cNvPr>
                <p:cNvSpPr txBox="1"/>
                <p:nvPr/>
              </p:nvSpPr>
              <p:spPr>
                <a:xfrm>
                  <a:off x="5151311" y="289024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25" name="ïṩļïḑé">
                  <a:extLst>
                    <a:ext uri="{FF2B5EF4-FFF2-40B4-BE49-F238E27FC236}">
                      <a16:creationId xmlns:a16="http://schemas.microsoft.com/office/drawing/2014/main" id="{AF871743-C151-40F0-AE68-F4EF3C9D648E}"/>
                    </a:ext>
                  </a:extLst>
                </p:cNvPr>
                <p:cNvSpPr/>
                <p:nvPr/>
              </p:nvSpPr>
              <p:spPr>
                <a:xfrm>
                  <a:off x="5151311" y="3215955"/>
                  <a:ext cx="1861200" cy="547200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8" name="ï$ḻîḍe">
              <a:extLst>
                <a:ext uri="{FF2B5EF4-FFF2-40B4-BE49-F238E27FC236}">
                  <a16:creationId xmlns:a16="http://schemas.microsoft.com/office/drawing/2014/main" id="{12116BE7-4ACD-43BB-A54B-73CE5EFC291C}"/>
                </a:ext>
              </a:extLst>
            </p:cNvPr>
            <p:cNvGrpSpPr/>
            <p:nvPr/>
          </p:nvGrpSpPr>
          <p:grpSpPr>
            <a:xfrm>
              <a:off x="2759994" y="2325637"/>
              <a:ext cx="3668276" cy="4048672"/>
              <a:chOff x="1895013" y="2325637"/>
              <a:chExt cx="3668276" cy="4048672"/>
            </a:xfrm>
          </p:grpSpPr>
          <p:grpSp>
            <p:nvGrpSpPr>
              <p:cNvPr id="16" name="ï$ḷíḑè">
                <a:extLst>
                  <a:ext uri="{FF2B5EF4-FFF2-40B4-BE49-F238E27FC236}">
                    <a16:creationId xmlns:a16="http://schemas.microsoft.com/office/drawing/2014/main" id="{DBD679A3-3011-4FEF-ABDC-EBB2E45B3C81}"/>
                  </a:ext>
                </a:extLst>
              </p:cNvPr>
              <p:cNvGrpSpPr/>
              <p:nvPr/>
            </p:nvGrpSpPr>
            <p:grpSpPr>
              <a:xfrm>
                <a:off x="1895013" y="2325637"/>
                <a:ext cx="3668276" cy="4048672"/>
                <a:chOff x="3546487" y="1504416"/>
                <a:chExt cx="3668276" cy="4048672"/>
              </a:xfrm>
            </p:grpSpPr>
            <p:sp>
              <p:nvSpPr>
                <p:cNvPr id="20" name="íşḷïḑè">
                  <a:extLst>
                    <a:ext uri="{FF2B5EF4-FFF2-40B4-BE49-F238E27FC236}">
                      <a16:creationId xmlns:a16="http://schemas.microsoft.com/office/drawing/2014/main" id="{E9777DC5-6D48-45F3-92EC-2D7234213C87}"/>
                    </a:ext>
                  </a:extLst>
                </p:cNvPr>
                <p:cNvSpPr/>
                <p:nvPr/>
              </p:nvSpPr>
              <p:spPr bwMode="auto">
                <a:xfrm rot="10800000">
                  <a:off x="3546487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21" name="î$ḻiḍe">
                  <a:extLst>
                    <a:ext uri="{FF2B5EF4-FFF2-40B4-BE49-F238E27FC236}">
                      <a16:creationId xmlns:a16="http://schemas.microsoft.com/office/drawing/2014/main" id="{1CD9F0C3-F47E-45C0-A904-41379AF7460C}"/>
                    </a:ext>
                  </a:extLst>
                </p:cNvPr>
                <p:cNvSpPr/>
                <p:nvPr/>
              </p:nvSpPr>
              <p:spPr bwMode="auto">
                <a:xfrm>
                  <a:off x="3989065" y="4468259"/>
                  <a:ext cx="356680" cy="442912"/>
                </a:xfrm>
                <a:custGeom>
                  <a:avLst/>
                  <a:gdLst>
                    <a:gd name="T0" fmla="*/ 381 w 400"/>
                    <a:gd name="T1" fmla="*/ 124 h 498"/>
                    <a:gd name="T2" fmla="*/ 381 w 400"/>
                    <a:gd name="T3" fmla="*/ 124 h 498"/>
                    <a:gd name="T4" fmla="*/ 231 w 400"/>
                    <a:gd name="T5" fmla="*/ 9 h 498"/>
                    <a:gd name="T6" fmla="*/ 115 w 400"/>
                    <a:gd name="T7" fmla="*/ 151 h 498"/>
                    <a:gd name="T8" fmla="*/ 133 w 400"/>
                    <a:gd name="T9" fmla="*/ 213 h 498"/>
                    <a:gd name="T10" fmla="*/ 9 w 400"/>
                    <a:gd name="T11" fmla="*/ 407 h 498"/>
                    <a:gd name="T12" fmla="*/ 0 w 400"/>
                    <a:gd name="T13" fmla="*/ 434 h 498"/>
                    <a:gd name="T14" fmla="*/ 9 w 400"/>
                    <a:gd name="T15" fmla="*/ 478 h 498"/>
                    <a:gd name="T16" fmla="*/ 27 w 400"/>
                    <a:gd name="T17" fmla="*/ 497 h 498"/>
                    <a:gd name="T18" fmla="*/ 62 w 400"/>
                    <a:gd name="T19" fmla="*/ 487 h 498"/>
                    <a:gd name="T20" fmla="*/ 89 w 400"/>
                    <a:gd name="T21" fmla="*/ 470 h 498"/>
                    <a:gd name="T22" fmla="*/ 142 w 400"/>
                    <a:gd name="T23" fmla="*/ 390 h 498"/>
                    <a:gd name="T24" fmla="*/ 142 w 400"/>
                    <a:gd name="T25" fmla="*/ 390 h 498"/>
                    <a:gd name="T26" fmla="*/ 177 w 400"/>
                    <a:gd name="T27" fmla="*/ 381 h 498"/>
                    <a:gd name="T28" fmla="*/ 231 w 400"/>
                    <a:gd name="T29" fmla="*/ 284 h 498"/>
                    <a:gd name="T30" fmla="*/ 293 w 400"/>
                    <a:gd name="T31" fmla="*/ 284 h 498"/>
                    <a:gd name="T32" fmla="*/ 381 w 400"/>
                    <a:gd name="T33" fmla="*/ 124 h 498"/>
                    <a:gd name="T34" fmla="*/ 319 w 400"/>
                    <a:gd name="T35" fmla="*/ 159 h 498"/>
                    <a:gd name="T36" fmla="*/ 319 w 400"/>
                    <a:gd name="T37" fmla="*/ 159 h 498"/>
                    <a:gd name="T38" fmla="*/ 256 w 400"/>
                    <a:gd name="T39" fmla="*/ 142 h 498"/>
                    <a:gd name="T40" fmla="*/ 221 w 400"/>
                    <a:gd name="T41" fmla="*/ 80 h 498"/>
                    <a:gd name="T42" fmla="*/ 310 w 400"/>
                    <a:gd name="T43" fmla="*/ 71 h 498"/>
                    <a:gd name="T44" fmla="*/ 319 w 400"/>
                    <a:gd name="T45" fmla="*/ 15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0" h="498">
                      <a:moveTo>
                        <a:pt x="381" y="124"/>
                      </a:moveTo>
                      <a:lnTo>
                        <a:pt x="381" y="124"/>
                      </a:lnTo>
                      <a:cubicBezTo>
                        <a:pt x="372" y="44"/>
                        <a:pt x="301" y="0"/>
                        <a:pt x="231" y="9"/>
                      </a:cubicBezTo>
                      <a:cubicBezTo>
                        <a:pt x="159" y="27"/>
                        <a:pt x="106" y="80"/>
                        <a:pt x="115" y="151"/>
                      </a:cubicBezTo>
                      <a:cubicBezTo>
                        <a:pt x="115" y="168"/>
                        <a:pt x="124" y="195"/>
                        <a:pt x="133" y="213"/>
                      </a:cubicBezTo>
                      <a:cubicBezTo>
                        <a:pt x="9" y="407"/>
                        <a:pt x="9" y="407"/>
                        <a:pt x="9" y="407"/>
                      </a:cubicBezTo>
                      <a:cubicBezTo>
                        <a:pt x="0" y="407"/>
                        <a:pt x="0" y="425"/>
                        <a:pt x="0" y="434"/>
                      </a:cubicBezTo>
                      <a:cubicBezTo>
                        <a:pt x="9" y="478"/>
                        <a:pt x="9" y="478"/>
                        <a:pt x="9" y="478"/>
                      </a:cubicBezTo>
                      <a:cubicBezTo>
                        <a:pt x="9" y="487"/>
                        <a:pt x="18" y="497"/>
                        <a:pt x="27" y="497"/>
                      </a:cubicBezTo>
                      <a:cubicBezTo>
                        <a:pt x="62" y="487"/>
                        <a:pt x="62" y="487"/>
                        <a:pt x="62" y="487"/>
                      </a:cubicBezTo>
                      <a:cubicBezTo>
                        <a:pt x="71" y="487"/>
                        <a:pt x="80" y="478"/>
                        <a:pt x="89" y="470"/>
                      </a:cubicBezTo>
                      <a:cubicBezTo>
                        <a:pt x="142" y="390"/>
                        <a:pt x="142" y="390"/>
                        <a:pt x="142" y="390"/>
                      </a:cubicBezTo>
                      <a:lnTo>
                        <a:pt x="142" y="390"/>
                      </a:lnTo>
                      <a:cubicBezTo>
                        <a:pt x="177" y="381"/>
                        <a:pt x="177" y="381"/>
                        <a:pt x="177" y="381"/>
                      </a:cubicBezTo>
                      <a:cubicBezTo>
                        <a:pt x="231" y="284"/>
                        <a:pt x="231" y="284"/>
                        <a:pt x="231" y="284"/>
                      </a:cubicBezTo>
                      <a:cubicBezTo>
                        <a:pt x="248" y="293"/>
                        <a:pt x="284" y="284"/>
                        <a:pt x="293" y="284"/>
                      </a:cubicBezTo>
                      <a:cubicBezTo>
                        <a:pt x="363" y="275"/>
                        <a:pt x="399" y="195"/>
                        <a:pt x="381" y="124"/>
                      </a:cubicBezTo>
                      <a:close/>
                      <a:moveTo>
                        <a:pt x="319" y="159"/>
                      </a:moveTo>
                      <a:lnTo>
                        <a:pt x="319" y="159"/>
                      </a:lnTo>
                      <a:cubicBezTo>
                        <a:pt x="301" y="187"/>
                        <a:pt x="284" y="168"/>
                        <a:pt x="256" y="142"/>
                      </a:cubicBezTo>
                      <a:cubicBezTo>
                        <a:pt x="231" y="124"/>
                        <a:pt x="203" y="115"/>
                        <a:pt x="221" y="80"/>
                      </a:cubicBezTo>
                      <a:cubicBezTo>
                        <a:pt x="240" y="53"/>
                        <a:pt x="284" y="44"/>
                        <a:pt x="310" y="71"/>
                      </a:cubicBezTo>
                      <a:cubicBezTo>
                        <a:pt x="337" y="89"/>
                        <a:pt x="346" y="133"/>
                        <a:pt x="319" y="1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7" name="iṧlîḋé">
                <a:extLst>
                  <a:ext uri="{FF2B5EF4-FFF2-40B4-BE49-F238E27FC236}">
                    <a16:creationId xmlns:a16="http://schemas.microsoft.com/office/drawing/2014/main" id="{1F1E3DB1-B1E5-4DF6-B888-550A287CEB16}"/>
                  </a:ext>
                </a:extLst>
              </p:cNvPr>
              <p:cNvGrpSpPr/>
              <p:nvPr/>
            </p:nvGrpSpPr>
            <p:grpSpPr>
              <a:xfrm>
                <a:off x="3447431" y="3760332"/>
                <a:ext cx="1861200" cy="854977"/>
                <a:chOff x="3447431" y="3760332"/>
                <a:chExt cx="1861200" cy="854977"/>
              </a:xfrm>
            </p:grpSpPr>
            <p:sp>
              <p:nvSpPr>
                <p:cNvPr id="18" name="ïṩļïḓe">
                  <a:extLst>
                    <a:ext uri="{FF2B5EF4-FFF2-40B4-BE49-F238E27FC236}">
                      <a16:creationId xmlns:a16="http://schemas.microsoft.com/office/drawing/2014/main" id="{4A8BE71C-2F6D-4050-966A-3D28B4E5FED8}"/>
                    </a:ext>
                  </a:extLst>
                </p:cNvPr>
                <p:cNvSpPr txBox="1"/>
                <p:nvPr/>
              </p:nvSpPr>
              <p:spPr>
                <a:xfrm>
                  <a:off x="3447431" y="4307532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19" name="ísļídé">
                  <a:extLst>
                    <a:ext uri="{FF2B5EF4-FFF2-40B4-BE49-F238E27FC236}">
                      <a16:creationId xmlns:a16="http://schemas.microsoft.com/office/drawing/2014/main" id="{1AA71BC0-7732-47BA-98FF-0A43103CBB32}"/>
                    </a:ext>
                  </a:extLst>
                </p:cNvPr>
                <p:cNvSpPr/>
                <p:nvPr/>
              </p:nvSpPr>
              <p:spPr>
                <a:xfrm>
                  <a:off x="3447431" y="3760332"/>
                  <a:ext cx="1861200" cy="54720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9" name="íṡļíḑé">
              <a:extLst>
                <a:ext uri="{FF2B5EF4-FFF2-40B4-BE49-F238E27FC236}">
                  <a16:creationId xmlns:a16="http://schemas.microsoft.com/office/drawing/2014/main" id="{7C91AB6A-59DB-4681-AE10-2AE99E247333}"/>
                </a:ext>
              </a:extLst>
            </p:cNvPr>
            <p:cNvGrpSpPr/>
            <p:nvPr/>
          </p:nvGrpSpPr>
          <p:grpSpPr>
            <a:xfrm>
              <a:off x="6207950" y="2325637"/>
              <a:ext cx="3668276" cy="4048672"/>
              <a:chOff x="5257899" y="2325637"/>
              <a:chExt cx="3668276" cy="4048672"/>
            </a:xfrm>
          </p:grpSpPr>
          <p:grpSp>
            <p:nvGrpSpPr>
              <p:cNvPr id="10" name="iṣḷïďè">
                <a:extLst>
                  <a:ext uri="{FF2B5EF4-FFF2-40B4-BE49-F238E27FC236}">
                    <a16:creationId xmlns:a16="http://schemas.microsoft.com/office/drawing/2014/main" id="{5526277B-2CE9-45D0-B370-0469974E007E}"/>
                  </a:ext>
                </a:extLst>
              </p:cNvPr>
              <p:cNvGrpSpPr/>
              <p:nvPr/>
            </p:nvGrpSpPr>
            <p:grpSpPr>
              <a:xfrm>
                <a:off x="5257899" y="2325637"/>
                <a:ext cx="3668276" cy="4048672"/>
                <a:chOff x="6700035" y="1504416"/>
                <a:chExt cx="3668276" cy="4048672"/>
              </a:xfrm>
            </p:grpSpPr>
            <p:sp>
              <p:nvSpPr>
                <p:cNvPr id="14" name="í$ļidé">
                  <a:extLst>
                    <a:ext uri="{FF2B5EF4-FFF2-40B4-BE49-F238E27FC236}">
                      <a16:creationId xmlns:a16="http://schemas.microsoft.com/office/drawing/2014/main" id="{2A77A8C5-1E2A-4850-B02F-CA9B3F17CF62}"/>
                    </a:ext>
                  </a:extLst>
                </p:cNvPr>
                <p:cNvSpPr/>
                <p:nvPr/>
              </p:nvSpPr>
              <p:spPr bwMode="auto">
                <a:xfrm rot="10800000">
                  <a:off x="6700035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sp>
              <p:nvSpPr>
                <p:cNvPr id="15" name="íṩ1íḋê">
                  <a:extLst>
                    <a:ext uri="{FF2B5EF4-FFF2-40B4-BE49-F238E27FC236}">
                      <a16:creationId xmlns:a16="http://schemas.microsoft.com/office/drawing/2014/main" id="{6AE5E419-0F49-4A9B-9EFB-94E5E0A3F15A}"/>
                    </a:ext>
                  </a:extLst>
                </p:cNvPr>
                <p:cNvSpPr/>
                <p:nvPr/>
              </p:nvSpPr>
              <p:spPr bwMode="auto">
                <a:xfrm>
                  <a:off x="7109236" y="4491375"/>
                  <a:ext cx="373258" cy="388038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1" name="iŝľiḍé">
                <a:extLst>
                  <a:ext uri="{FF2B5EF4-FFF2-40B4-BE49-F238E27FC236}">
                    <a16:creationId xmlns:a16="http://schemas.microsoft.com/office/drawing/2014/main" id="{CAFA5A99-DCB4-4355-A85A-FBA91DE5EC3D}"/>
                  </a:ext>
                </a:extLst>
              </p:cNvPr>
              <p:cNvGrpSpPr/>
              <p:nvPr/>
            </p:nvGrpSpPr>
            <p:grpSpPr>
              <a:xfrm>
                <a:off x="6810318" y="3761725"/>
                <a:ext cx="1861200" cy="853584"/>
                <a:chOff x="6810318" y="3646802"/>
                <a:chExt cx="1861200" cy="853584"/>
              </a:xfrm>
            </p:grpSpPr>
            <p:sp>
              <p:nvSpPr>
                <p:cNvPr id="12" name="íśļíḓe">
                  <a:extLst>
                    <a:ext uri="{FF2B5EF4-FFF2-40B4-BE49-F238E27FC236}">
                      <a16:creationId xmlns:a16="http://schemas.microsoft.com/office/drawing/2014/main" id="{F6459D0A-DB99-4326-BB49-E4F6E310ECC7}"/>
                    </a:ext>
                  </a:extLst>
                </p:cNvPr>
                <p:cNvSpPr txBox="1"/>
                <p:nvPr/>
              </p:nvSpPr>
              <p:spPr>
                <a:xfrm>
                  <a:off x="6810318" y="419260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Text here</a:t>
                  </a:r>
                  <a:r>
                    <a: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13" name="işļiďé">
                  <a:extLst>
                    <a:ext uri="{FF2B5EF4-FFF2-40B4-BE49-F238E27FC236}">
                      <a16:creationId xmlns:a16="http://schemas.microsoft.com/office/drawing/2014/main" id="{88A1DD4A-AD0B-4121-A4A8-77B46389EE8E}"/>
                    </a:ext>
                  </a:extLst>
                </p:cNvPr>
                <p:cNvSpPr/>
                <p:nvPr/>
              </p:nvSpPr>
              <p:spPr>
                <a:xfrm>
                  <a:off x="6810318" y="3646802"/>
                  <a:ext cx="1861200" cy="545807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11457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200B-DDE0-47F8-8908-A4D4A84D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47B260-B8C0-4108-BBB8-BD861DF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ïṣľïďe">
              <a:extLst>
                <a:ext uri="{FF2B5EF4-FFF2-40B4-BE49-F238E27FC236}">
                  <a16:creationId xmlns:a16="http://schemas.microsoft.com/office/drawing/2014/main" id="{307AAC7A-0997-4D4E-A6E3-96DB6B30F688}"/>
                </a:ext>
              </a:extLst>
            </p:cNvPr>
            <p:cNvGrpSpPr/>
            <p:nvPr/>
          </p:nvGrpSpPr>
          <p:grpSpPr>
            <a:xfrm>
              <a:off x="673100" y="2124003"/>
              <a:ext cx="2108063" cy="944997"/>
              <a:chOff x="1117157" y="2484003"/>
              <a:chExt cx="2108063" cy="944997"/>
            </a:xfrm>
          </p:grpSpPr>
          <p:sp>
            <p:nvSpPr>
              <p:cNvPr id="48" name="ïsļî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17157" y="287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  <p:sp>
            <p:nvSpPr>
              <p:cNvPr id="49" name="ï$1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grpSp>
          <p:nvGrpSpPr>
            <p:cNvPr id="10" name="ïṣḷíḋè">
              <a:extLst>
                <a:ext uri="{FF2B5EF4-FFF2-40B4-BE49-F238E27FC236}">
                  <a16:creationId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4"/>
              <a:ext cx="3129489" cy="381350"/>
              <a:chOff x="272037" y="1997703"/>
              <a:chExt cx="2347120" cy="286012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10" y="1997703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2" name="îṡļî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8992" y="251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13" name="íṩľ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6" name="ïSḷïďé">
              <a:extLst>
                <a:ext uri="{FF2B5EF4-FFF2-40B4-BE49-F238E27FC236}">
                  <a16:creationId xmlns:a16="http://schemas.microsoft.com/office/drawing/2014/main" id="{B8FF06D7-451C-4BFD-9031-8A41DA5F8443}"/>
                </a:ext>
              </a:extLst>
            </p:cNvPr>
            <p:cNvGrpSpPr/>
            <p:nvPr/>
          </p:nvGrpSpPr>
          <p:grpSpPr>
            <a:xfrm>
              <a:off x="997782" y="3303031"/>
              <a:ext cx="2108063" cy="944997"/>
              <a:chOff x="997782" y="3303031"/>
              <a:chExt cx="2108063" cy="944997"/>
            </a:xfrm>
          </p:grpSpPr>
          <p:sp>
            <p:nvSpPr>
              <p:cNvPr id="40" name="ísļ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97782" y="369062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  <p:sp>
            <p:nvSpPr>
              <p:cNvPr id="41" name="îšľï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ïśľi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0" name="ïṩlï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  <p:grpSp>
          <p:nvGrpSpPr>
            <p:cNvPr id="21" name="îṧḻídê">
              <a:extLst>
                <a:ext uri="{FF2B5EF4-FFF2-40B4-BE49-F238E27FC236}">
                  <a16:creationId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3" name="íŝḻiḋé">
              <a:extLst>
                <a:ext uri="{FF2B5EF4-FFF2-40B4-BE49-F238E27FC236}">
                  <a16:creationId xmlns:a16="http://schemas.microsoft.com/office/drawing/2014/main" id="{ED3F3B90-40D6-4F43-A0ED-2FCA0FDA41DC}"/>
                </a:ext>
              </a:extLst>
            </p:cNvPr>
            <p:cNvGrpSpPr/>
            <p:nvPr/>
          </p:nvGrpSpPr>
          <p:grpSpPr>
            <a:xfrm>
              <a:off x="673100" y="4389325"/>
              <a:ext cx="2108063" cy="944997"/>
              <a:chOff x="1068608" y="4195723"/>
              <a:chExt cx="2108063" cy="944997"/>
            </a:xfrm>
          </p:grpSpPr>
          <p:sp>
            <p:nvSpPr>
              <p:cNvPr id="32" name="íš1i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068608" y="458332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Copy paste fonts. Choose the only option to retain text.</a:t>
                </a:r>
              </a:p>
            </p:txBody>
          </p:sp>
          <p:sp>
            <p:nvSpPr>
              <p:cNvPr id="33" name="íṡḷï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Text here</a:t>
                </a:r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76"/>
              <a:ext cx="3129489" cy="381336"/>
              <a:chOff x="272037" y="1997712"/>
              <a:chExt cx="2347120" cy="286003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10" y="1997712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6" name="iş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0837" y="477692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Copy paste fonts. Choose the only option to retain text.</a:t>
              </a:r>
            </a:p>
          </p:txBody>
        </p:sp>
        <p:sp>
          <p:nvSpPr>
            <p:cNvPr id="27" name="îSļí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578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 for your attention!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江榕煜 佟星宇 陈映李</a:t>
            </a: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54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59234" cy="4350918"/>
            <a:chOff x="761253" y="1040531"/>
            <a:chExt cx="10759234" cy="4350918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>
                <a:extLst>
                  <a:ext uri="{FF2B5EF4-FFF2-40B4-BE49-F238E27FC236}">
                    <a16:creationId xmlns:a16="http://schemas.microsoft.com/office/drawing/2014/main" id="{5F67160D-1932-4E72-A5AC-98BDE89FBB64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ślîḑê">
                <a:extLst>
                  <a:ext uri="{FF2B5EF4-FFF2-40B4-BE49-F238E27FC236}">
                    <a16:creationId xmlns:a16="http://schemas.microsoft.com/office/drawing/2014/main" id="{455AF321-5219-4C1F-A6F3-35C7F0425FAF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iṥľïde">
                <a:extLst>
                  <a:ext uri="{FF2B5EF4-FFF2-40B4-BE49-F238E27FC236}">
                    <a16:creationId xmlns:a16="http://schemas.microsoft.com/office/drawing/2014/main" id="{5260FE25-ED79-4836-8B17-5634408EC25C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íṡļiḋè">
                <a:extLst>
                  <a:ext uri="{FF2B5EF4-FFF2-40B4-BE49-F238E27FC236}">
                    <a16:creationId xmlns:a16="http://schemas.microsoft.com/office/drawing/2014/main" id="{545312CB-C611-4E4E-9E14-12D6FC5D593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íṩḷïdè">
                <a:extLst>
                  <a:ext uri="{FF2B5EF4-FFF2-40B4-BE49-F238E27FC236}">
                    <a16:creationId xmlns:a16="http://schemas.microsoft.com/office/drawing/2014/main" id="{078989C1-9D9A-4723-BF0D-2ACE9FEB2AC3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îŝliḓé">
                <a:extLst>
                  <a:ext uri="{FF2B5EF4-FFF2-40B4-BE49-F238E27FC236}">
                    <a16:creationId xmlns:a16="http://schemas.microsoft.com/office/drawing/2014/main" id="{E5B1B9E2-9904-4CE3-8504-AE4161F9A24B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ṡḻïḍe">
                <a:extLst>
                  <a:ext uri="{FF2B5EF4-FFF2-40B4-BE49-F238E27FC236}">
                    <a16:creationId xmlns:a16="http://schemas.microsoft.com/office/drawing/2014/main" id="{B0622F87-43A5-4F67-A1BA-A1A543A92BE0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iṡ1íḋé">
                <a:extLst>
                  <a:ext uri="{FF2B5EF4-FFF2-40B4-BE49-F238E27FC236}">
                    <a16:creationId xmlns:a16="http://schemas.microsoft.com/office/drawing/2014/main" id="{6C531ED0-2941-44B3-A740-AD5A6E4ADA35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š1îḓe">
                <a:extLst>
                  <a:ext uri="{FF2B5EF4-FFF2-40B4-BE49-F238E27FC236}">
                    <a16:creationId xmlns:a16="http://schemas.microsoft.com/office/drawing/2014/main" id="{6CBB9807-FB0E-40A0-957E-3014CA0E1C15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ḷiḓê">
                <a:extLst>
                  <a:ext uri="{FF2B5EF4-FFF2-40B4-BE49-F238E27FC236}">
                    <a16:creationId xmlns:a16="http://schemas.microsoft.com/office/drawing/2014/main" id="{8404E9DE-FE3B-439C-81FB-40479D05A576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iṣlïďê">
                <a:extLst>
                  <a:ext uri="{FF2B5EF4-FFF2-40B4-BE49-F238E27FC236}">
                    <a16:creationId xmlns:a16="http://schemas.microsoft.com/office/drawing/2014/main" id="{A01466DC-FA11-43D9-8F43-2DDC6A5D7998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îšḷïďé">
                <a:extLst>
                  <a:ext uri="{FF2B5EF4-FFF2-40B4-BE49-F238E27FC236}">
                    <a16:creationId xmlns:a16="http://schemas.microsoft.com/office/drawing/2014/main" id="{84A376D7-57A3-4EED-B455-DDF4C1A1631B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ṡ1ídê">
                <a:extLst>
                  <a:ext uri="{FF2B5EF4-FFF2-40B4-BE49-F238E27FC236}">
                    <a16:creationId xmlns:a16="http://schemas.microsoft.com/office/drawing/2014/main" id="{FB8A39A3-FA5D-4698-83D6-35CF8D4CC741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íşlide">
                <a:extLst>
                  <a:ext uri="{FF2B5EF4-FFF2-40B4-BE49-F238E27FC236}">
                    <a16:creationId xmlns:a16="http://schemas.microsoft.com/office/drawing/2014/main" id="{A00B88A6-3FDC-4D89-9EA3-8A6D0EAA454E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íşḻiḍè">
                <a:extLst>
                  <a:ext uri="{FF2B5EF4-FFF2-40B4-BE49-F238E27FC236}">
                    <a16:creationId xmlns:a16="http://schemas.microsoft.com/office/drawing/2014/main" id="{1CA41C46-000C-4ECB-9636-8B8011EC47D1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ïŝļiḓé">
                <a:extLst>
                  <a:ext uri="{FF2B5EF4-FFF2-40B4-BE49-F238E27FC236}">
                    <a16:creationId xmlns:a16="http://schemas.microsoft.com/office/drawing/2014/main" id="{BCFFBD3C-D9AE-49C8-AFC8-9EA7276F7094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iśľiďè">
                <a:extLst>
                  <a:ext uri="{FF2B5EF4-FFF2-40B4-BE49-F238E27FC236}">
                    <a16:creationId xmlns:a16="http://schemas.microsoft.com/office/drawing/2014/main" id="{873F714B-101F-4B1A-922A-F5D8FB683010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ïS1îḑè">
                <a:extLst>
                  <a:ext uri="{FF2B5EF4-FFF2-40B4-BE49-F238E27FC236}">
                    <a16:creationId xmlns:a16="http://schemas.microsoft.com/office/drawing/2014/main" id="{6E369782-64DF-497C-B525-BF55D7ED7252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ïślîďê">
                <a:extLst>
                  <a:ext uri="{FF2B5EF4-FFF2-40B4-BE49-F238E27FC236}">
                    <a16:creationId xmlns:a16="http://schemas.microsoft.com/office/drawing/2014/main" id="{F91ADF35-0817-48A9-8382-0991DB4D8948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îsļïḑê">
                <a:extLst>
                  <a:ext uri="{FF2B5EF4-FFF2-40B4-BE49-F238E27FC236}">
                    <a16:creationId xmlns:a16="http://schemas.microsoft.com/office/drawing/2014/main" id="{5F20A5C2-FE13-4453-B317-02D50EC40B39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ïṩľíďe">
                <a:extLst>
                  <a:ext uri="{FF2B5EF4-FFF2-40B4-BE49-F238E27FC236}">
                    <a16:creationId xmlns:a16="http://schemas.microsoft.com/office/drawing/2014/main" id="{78DC1DCF-42E4-499B-8419-FA0F44828491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işļíḍê">
                <a:extLst>
                  <a:ext uri="{FF2B5EF4-FFF2-40B4-BE49-F238E27FC236}">
                    <a16:creationId xmlns:a16="http://schemas.microsoft.com/office/drawing/2014/main" id="{980305A0-4CB7-4829-926D-E4AFE6563900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ís1ïḋê">
                <a:extLst>
                  <a:ext uri="{FF2B5EF4-FFF2-40B4-BE49-F238E27FC236}">
                    <a16:creationId xmlns:a16="http://schemas.microsoft.com/office/drawing/2014/main" id="{F2793795-E0B6-410B-A635-A18A5C62CF1D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iṧľíḋe">
                <a:extLst>
                  <a:ext uri="{FF2B5EF4-FFF2-40B4-BE49-F238E27FC236}">
                    <a16:creationId xmlns:a16="http://schemas.microsoft.com/office/drawing/2014/main" id="{9261A8FF-4E0E-4003-9A73-7B3C11146BA3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" name="i$ḷîḑé">
                <a:extLst>
                  <a:ext uri="{FF2B5EF4-FFF2-40B4-BE49-F238E27FC236}">
                    <a16:creationId xmlns:a16="http://schemas.microsoft.com/office/drawing/2014/main" id="{0BDCAB68-1F80-4DD5-9E51-B65932818D8E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iSḷîḋè">
                <a:extLst>
                  <a:ext uri="{FF2B5EF4-FFF2-40B4-BE49-F238E27FC236}">
                    <a16:creationId xmlns:a16="http://schemas.microsoft.com/office/drawing/2014/main" id="{B60E5574-3B8B-42BB-A80C-7C9D4F1B529B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220F027F-5918-4B0B-A781-9D29F3A948AD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ïṣḻíḋê">
                <a:extLst>
                  <a:ext uri="{FF2B5EF4-FFF2-40B4-BE49-F238E27FC236}">
                    <a16:creationId xmlns:a16="http://schemas.microsoft.com/office/drawing/2014/main" id="{137BAD9A-2364-4622-8AC1-078C65DD9D73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ïṥḻîḓê">
                <a:extLst>
                  <a:ext uri="{FF2B5EF4-FFF2-40B4-BE49-F238E27FC236}">
                    <a16:creationId xmlns:a16="http://schemas.microsoft.com/office/drawing/2014/main" id="{C96DE4B9-2CE9-4722-8206-B69E65A76ED5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íṥlídê">
                <a:extLst>
                  <a:ext uri="{FF2B5EF4-FFF2-40B4-BE49-F238E27FC236}">
                    <a16:creationId xmlns:a16="http://schemas.microsoft.com/office/drawing/2014/main" id="{E69DF14E-92A2-4431-95A6-AD65A2237156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íśľiḋè">
                <a:extLst>
                  <a:ext uri="{FF2B5EF4-FFF2-40B4-BE49-F238E27FC236}">
                    <a16:creationId xmlns:a16="http://schemas.microsoft.com/office/drawing/2014/main" id="{ED80BD83-14C8-476D-A600-AFE0FB01524D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3" name="išḻîḋé">
                <a:extLst>
                  <a:ext uri="{FF2B5EF4-FFF2-40B4-BE49-F238E27FC236}">
                    <a16:creationId xmlns:a16="http://schemas.microsoft.com/office/drawing/2014/main" id="{9A0CC814-37E6-4451-8ADE-4A8263A0C473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ïślïḑé">
                <a:extLst>
                  <a:ext uri="{FF2B5EF4-FFF2-40B4-BE49-F238E27FC236}">
                    <a16:creationId xmlns:a16="http://schemas.microsoft.com/office/drawing/2014/main" id="{3F7C88DE-2229-4DBB-9476-302A06FB720C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işḻiďe">
                <a:extLst>
                  <a:ext uri="{FF2B5EF4-FFF2-40B4-BE49-F238E27FC236}">
                    <a16:creationId xmlns:a16="http://schemas.microsoft.com/office/drawing/2014/main" id="{273A77BE-F6A0-49C9-89F8-0E3DA3F95E69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îṩlïdé">
                <a:extLst>
                  <a:ext uri="{FF2B5EF4-FFF2-40B4-BE49-F238E27FC236}">
                    <a16:creationId xmlns:a16="http://schemas.microsoft.com/office/drawing/2014/main" id="{8AE976BF-D8D2-4925-9BB4-CB083C4380C8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7" name="iṥļíḑe">
                <a:extLst>
                  <a:ext uri="{FF2B5EF4-FFF2-40B4-BE49-F238E27FC236}">
                    <a16:creationId xmlns:a16="http://schemas.microsoft.com/office/drawing/2014/main" id="{35140EEB-691E-4361-9EB6-6B4D0238ADF3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iŝľîdè">
                <a:extLst>
                  <a:ext uri="{FF2B5EF4-FFF2-40B4-BE49-F238E27FC236}">
                    <a16:creationId xmlns:a16="http://schemas.microsoft.com/office/drawing/2014/main" id="{41058EE0-6031-426B-B904-DBD15B3CC868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9" name="ïsľíḓè">
                <a:extLst>
                  <a:ext uri="{FF2B5EF4-FFF2-40B4-BE49-F238E27FC236}">
                    <a16:creationId xmlns:a16="http://schemas.microsoft.com/office/drawing/2014/main" id="{1DC4DAE2-2347-4A3F-89BA-9CB7E34BE1F3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îṣḻîde">
                <a:extLst>
                  <a:ext uri="{FF2B5EF4-FFF2-40B4-BE49-F238E27FC236}">
                    <a16:creationId xmlns:a16="http://schemas.microsoft.com/office/drawing/2014/main" id="{43771E84-F233-4A8D-84E0-A012983704EE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1" name="ïśľíḍê">
                <a:extLst>
                  <a:ext uri="{FF2B5EF4-FFF2-40B4-BE49-F238E27FC236}">
                    <a16:creationId xmlns:a16="http://schemas.microsoft.com/office/drawing/2014/main" id="{86019C1E-236F-4B58-AD8F-4F556255754E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2" name="i$ḷiḍé">
                <a:extLst>
                  <a:ext uri="{FF2B5EF4-FFF2-40B4-BE49-F238E27FC236}">
                    <a16:creationId xmlns:a16="http://schemas.microsoft.com/office/drawing/2014/main" id="{10FD8CC8-1EEB-4155-B2A8-8BD3B64AEA8B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3" name="ïṣḷiḑê">
                <a:extLst>
                  <a:ext uri="{FF2B5EF4-FFF2-40B4-BE49-F238E27FC236}">
                    <a16:creationId xmlns:a16="http://schemas.microsoft.com/office/drawing/2014/main" id="{4B878A0D-806F-4A8D-9087-B14F0D59219A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7" name="ïşlîḑê">
                <a:extLst>
                  <a:ext uri="{FF2B5EF4-FFF2-40B4-BE49-F238E27FC236}">
                    <a16:creationId xmlns:a16="http://schemas.microsoft.com/office/drawing/2014/main" id="{F64E2CB3-D919-4D1A-A024-15BEAD6D0D54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8" name="îṧḷîḍe">
                <a:extLst>
                  <a:ext uri="{FF2B5EF4-FFF2-40B4-BE49-F238E27FC236}">
                    <a16:creationId xmlns:a16="http://schemas.microsoft.com/office/drawing/2014/main" id="{48E7AE5B-49EB-450A-BEE6-09489A94C70F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9" name="ïṩ1iḍé">
                <a:extLst>
                  <a:ext uri="{FF2B5EF4-FFF2-40B4-BE49-F238E27FC236}">
                    <a16:creationId xmlns:a16="http://schemas.microsoft.com/office/drawing/2014/main" id="{D51D405D-7C22-4474-A777-6595806B9098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0" name="íṡlîḑe">
                <a:extLst>
                  <a:ext uri="{FF2B5EF4-FFF2-40B4-BE49-F238E27FC236}">
                    <a16:creationId xmlns:a16="http://schemas.microsoft.com/office/drawing/2014/main" id="{95916E8A-3240-498A-9541-8ACBD87C7AA7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1" name="iśḷíḍê">
                <a:extLst>
                  <a:ext uri="{FF2B5EF4-FFF2-40B4-BE49-F238E27FC236}">
                    <a16:creationId xmlns:a16="http://schemas.microsoft.com/office/drawing/2014/main" id="{5D7D6CA8-0B71-4740-B3D2-934E1F6962FA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2" name="iṥ1íḋé">
                <a:extLst>
                  <a:ext uri="{FF2B5EF4-FFF2-40B4-BE49-F238E27FC236}">
                    <a16:creationId xmlns:a16="http://schemas.microsoft.com/office/drawing/2014/main" id="{DF4C04C0-63CE-4B2E-8522-C3944471DD73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3" name="îŝ1ïďè">
                <a:extLst>
                  <a:ext uri="{FF2B5EF4-FFF2-40B4-BE49-F238E27FC236}">
                    <a16:creationId xmlns:a16="http://schemas.microsoft.com/office/drawing/2014/main" id="{75A3D379-6F30-4FC7-9DA1-328A2BE8948E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4" name="işḻîďe">
                <a:extLst>
                  <a:ext uri="{FF2B5EF4-FFF2-40B4-BE49-F238E27FC236}">
                    <a16:creationId xmlns:a16="http://schemas.microsoft.com/office/drawing/2014/main" id="{A912CA90-17EB-4862-8D69-7497A15849AD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5" name="íŝlïde">
                <a:extLst>
                  <a:ext uri="{FF2B5EF4-FFF2-40B4-BE49-F238E27FC236}">
                    <a16:creationId xmlns:a16="http://schemas.microsoft.com/office/drawing/2014/main" id="{83AA1D1F-C31C-4B4D-9BE0-18FEB453A758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6" name="iśľiḍe">
                <a:extLst>
                  <a:ext uri="{FF2B5EF4-FFF2-40B4-BE49-F238E27FC236}">
                    <a16:creationId xmlns:a16="http://schemas.microsoft.com/office/drawing/2014/main" id="{B1E0F16F-AC6F-45EF-9E5E-658BF441BF3B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7" name="íśľïḑê">
                <a:extLst>
                  <a:ext uri="{FF2B5EF4-FFF2-40B4-BE49-F238E27FC236}">
                    <a16:creationId xmlns:a16="http://schemas.microsoft.com/office/drawing/2014/main" id="{971D4ED9-2085-449E-B845-7F91AF89454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8" name="ïṡlíḍé">
                <a:extLst>
                  <a:ext uri="{FF2B5EF4-FFF2-40B4-BE49-F238E27FC236}">
                    <a16:creationId xmlns:a16="http://schemas.microsoft.com/office/drawing/2014/main" id="{F1B15822-EC39-49EB-8F62-C85C8FCB1924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9" name="íṣľïḍé">
                <a:extLst>
                  <a:ext uri="{FF2B5EF4-FFF2-40B4-BE49-F238E27FC236}">
                    <a16:creationId xmlns:a16="http://schemas.microsoft.com/office/drawing/2014/main" id="{619FEBCC-897C-4734-93D8-C7C1DE3C78BC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0" name="íṡľîďé">
                <a:extLst>
                  <a:ext uri="{FF2B5EF4-FFF2-40B4-BE49-F238E27FC236}">
                    <a16:creationId xmlns:a16="http://schemas.microsoft.com/office/drawing/2014/main" id="{146C4D89-93E2-4BF2-9340-D7B294AB9439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1" name="îśľiḍê">
                <a:extLst>
                  <a:ext uri="{FF2B5EF4-FFF2-40B4-BE49-F238E27FC236}">
                    <a16:creationId xmlns:a16="http://schemas.microsoft.com/office/drawing/2014/main" id="{E41C2C42-07E0-4D30-B976-E5CC9389D004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2" name="íṩlïḍé">
                <a:extLst>
                  <a:ext uri="{FF2B5EF4-FFF2-40B4-BE49-F238E27FC236}">
                    <a16:creationId xmlns:a16="http://schemas.microsoft.com/office/drawing/2014/main" id="{088DAEEB-D404-4B6C-A74B-40AE9D3AA7BB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3" name="ï$ľiḓé">
                <a:extLst>
                  <a:ext uri="{FF2B5EF4-FFF2-40B4-BE49-F238E27FC236}">
                    <a16:creationId xmlns:a16="http://schemas.microsoft.com/office/drawing/2014/main" id="{769CA56C-39B9-4263-A1D1-CD4761010FD1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4" name="ïşlîḍè">
                <a:extLst>
                  <a:ext uri="{FF2B5EF4-FFF2-40B4-BE49-F238E27FC236}">
                    <a16:creationId xmlns:a16="http://schemas.microsoft.com/office/drawing/2014/main" id="{A688159B-BE65-4E25-8277-943C20EF5752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5" name="îSḻîďe">
                <a:extLst>
                  <a:ext uri="{FF2B5EF4-FFF2-40B4-BE49-F238E27FC236}">
                    <a16:creationId xmlns:a16="http://schemas.microsoft.com/office/drawing/2014/main" id="{759FAC28-5B74-49FD-9842-313D85996CBB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6" name="ïṣlîḋe">
                <a:extLst>
                  <a:ext uri="{FF2B5EF4-FFF2-40B4-BE49-F238E27FC236}">
                    <a16:creationId xmlns:a16="http://schemas.microsoft.com/office/drawing/2014/main" id="{CDBFDBC3-68B3-40DD-87B3-37A32E7EEA9F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7" name="íşḻídê">
                <a:extLst>
                  <a:ext uri="{FF2B5EF4-FFF2-40B4-BE49-F238E27FC236}">
                    <a16:creationId xmlns:a16="http://schemas.microsoft.com/office/drawing/2014/main" id="{7CF5DBE6-9450-4BE4-8C7C-254C6E589C90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8" name="íŝ1ïde">
                <a:extLst>
                  <a:ext uri="{FF2B5EF4-FFF2-40B4-BE49-F238E27FC236}">
                    <a16:creationId xmlns:a16="http://schemas.microsoft.com/office/drawing/2014/main" id="{8706CF18-1AB2-4D45-AC3B-92372611AFDE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9" name="iśḷîďe">
                <a:extLst>
                  <a:ext uri="{FF2B5EF4-FFF2-40B4-BE49-F238E27FC236}">
                    <a16:creationId xmlns:a16="http://schemas.microsoft.com/office/drawing/2014/main" id="{0C44AF96-5D02-47DE-B9DC-94C15B4A0ECD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0" name="íSḻiḍè">
                <a:extLst>
                  <a:ext uri="{FF2B5EF4-FFF2-40B4-BE49-F238E27FC236}">
                    <a16:creationId xmlns:a16="http://schemas.microsoft.com/office/drawing/2014/main" id="{BF8CD88F-10D4-450A-B1B1-0898D0504251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1" name="iṣļiďê">
                <a:extLst>
                  <a:ext uri="{FF2B5EF4-FFF2-40B4-BE49-F238E27FC236}">
                    <a16:creationId xmlns:a16="http://schemas.microsoft.com/office/drawing/2014/main" id="{5817FAF7-DAB7-4C5C-A28A-762B03FBE986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2" name="í$1íḑê">
                <a:extLst>
                  <a:ext uri="{FF2B5EF4-FFF2-40B4-BE49-F238E27FC236}">
                    <a16:creationId xmlns:a16="http://schemas.microsoft.com/office/drawing/2014/main" id="{0E523327-528E-4272-AB08-04229481C0C2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3" name="îṩḷíḋé">
                <a:extLst>
                  <a:ext uri="{FF2B5EF4-FFF2-40B4-BE49-F238E27FC236}">
                    <a16:creationId xmlns:a16="http://schemas.microsoft.com/office/drawing/2014/main" id="{273CB612-D19E-4AF5-A3BF-AA5A46451AB8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4" name="íṧḻîḑé">
                <a:extLst>
                  <a:ext uri="{FF2B5EF4-FFF2-40B4-BE49-F238E27FC236}">
                    <a16:creationId xmlns:a16="http://schemas.microsoft.com/office/drawing/2014/main" id="{09978CA3-A4DD-41FE-AB32-FD24033D56F0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5" name="ísḷíḋe">
                <a:extLst>
                  <a:ext uri="{FF2B5EF4-FFF2-40B4-BE49-F238E27FC236}">
                    <a16:creationId xmlns:a16="http://schemas.microsoft.com/office/drawing/2014/main" id="{BF7E1529-6208-49D2-906A-A338401A1E03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6" name="íśļîḋé">
                <a:extLst>
                  <a:ext uri="{FF2B5EF4-FFF2-40B4-BE49-F238E27FC236}">
                    <a16:creationId xmlns:a16="http://schemas.microsoft.com/office/drawing/2014/main" id="{4DDACAA2-2E19-421B-BAB3-35A6B03610C6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7" name="í$ḷiḑê">
                <a:extLst>
                  <a:ext uri="{FF2B5EF4-FFF2-40B4-BE49-F238E27FC236}">
                    <a16:creationId xmlns:a16="http://schemas.microsoft.com/office/drawing/2014/main" id="{F8ED92DF-94F8-45FB-8B38-E93B640B9FC0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8" name="išļïdè">
                <a:extLst>
                  <a:ext uri="{FF2B5EF4-FFF2-40B4-BE49-F238E27FC236}">
                    <a16:creationId xmlns:a16="http://schemas.microsoft.com/office/drawing/2014/main" id="{B36629F7-20AA-4720-9B0A-2D1C7274CC25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9" name="iSḷiḓé">
                <a:extLst>
                  <a:ext uri="{FF2B5EF4-FFF2-40B4-BE49-F238E27FC236}">
                    <a16:creationId xmlns:a16="http://schemas.microsoft.com/office/drawing/2014/main" id="{963819E3-075D-4E67-82EB-CB9CFCB38954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0" name="íṡ1ïḓê">
                <a:extLst>
                  <a:ext uri="{FF2B5EF4-FFF2-40B4-BE49-F238E27FC236}">
                    <a16:creationId xmlns:a16="http://schemas.microsoft.com/office/drawing/2014/main" id="{63E7FC8D-890E-4D4C-A588-0AFEC9945BA0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1" name="işḻïďè">
                <a:extLst>
                  <a:ext uri="{FF2B5EF4-FFF2-40B4-BE49-F238E27FC236}">
                    <a16:creationId xmlns:a16="http://schemas.microsoft.com/office/drawing/2014/main" id="{2E97CF1B-8518-4B2E-A452-1EF8BDB84F7D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31" name="ïsliḍé">
              <a:extLst>
                <a:ext uri="{FF2B5EF4-FFF2-40B4-BE49-F238E27FC236}">
                  <a16:creationId xmlns:a16="http://schemas.microsoft.com/office/drawing/2014/main" id="{80C13D91-980E-42D3-8C05-4D741E03BE97}"/>
                </a:ext>
              </a:extLst>
            </p:cNvPr>
            <p:cNvSpPr/>
            <p:nvPr/>
          </p:nvSpPr>
          <p:spPr bwMode="auto">
            <a:xfrm>
              <a:off x="6737675" y="1332571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ísļïḋê">
              <a:extLst>
                <a:ext uri="{FF2B5EF4-FFF2-40B4-BE49-F238E27FC236}">
                  <a16:creationId xmlns:a16="http://schemas.microsoft.com/office/drawing/2014/main" id="{2F44F445-ABB4-4D67-ACB9-78952E0C41DD}"/>
                </a:ext>
              </a:extLst>
            </p:cNvPr>
            <p:cNvSpPr/>
            <p:nvPr/>
          </p:nvSpPr>
          <p:spPr bwMode="auto">
            <a:xfrm>
              <a:off x="6737675" y="3160346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ïṡḻíḓê">
              <a:extLst>
                <a:ext uri="{FF2B5EF4-FFF2-40B4-BE49-F238E27FC236}">
                  <a16:creationId xmlns:a16="http://schemas.microsoft.com/office/drawing/2014/main" id="{A0A9EDB9-82E8-41BB-B9CB-CC1D5B9314D9}"/>
                </a:ext>
              </a:extLst>
            </p:cNvPr>
            <p:cNvSpPr/>
            <p:nvPr/>
          </p:nvSpPr>
          <p:spPr bwMode="auto">
            <a:xfrm>
              <a:off x="6737675" y="4988121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îṧḻîḍê">
              <a:extLst>
                <a:ext uri="{FF2B5EF4-FFF2-40B4-BE49-F238E27FC236}">
                  <a16:creationId xmlns:a16="http://schemas.microsoft.com/office/drawing/2014/main" id="{A49B9CAE-7805-48D6-841A-24BFBBDF6303}"/>
                </a:ext>
              </a:extLst>
            </p:cNvPr>
            <p:cNvSpPr txBox="1"/>
            <p:nvPr/>
          </p:nvSpPr>
          <p:spPr>
            <a:xfrm>
              <a:off x="7391573" y="1274243"/>
              <a:ext cx="4128914" cy="471820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698FC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全国疫情形势不容乐观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98FC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íṣḻiḑê">
              <a:extLst>
                <a:ext uri="{FF2B5EF4-FFF2-40B4-BE49-F238E27FC236}">
                  <a16:creationId xmlns:a16="http://schemas.microsoft.com/office/drawing/2014/main" id="{07AF4EF3-1099-49B9-8769-00E0D6D7BE57}"/>
                </a:ext>
              </a:extLst>
            </p:cNvPr>
            <p:cNvSpPr txBox="1"/>
            <p:nvPr/>
          </p:nvSpPr>
          <p:spPr>
            <a:xfrm>
              <a:off x="7391573" y="4919629"/>
              <a:ext cx="4128914" cy="471820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969EC2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公共场合，佩戴口罩！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969EC2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疫情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3" name="图片 112">
            <a:extLst>
              <a:ext uri="{FF2B5EF4-FFF2-40B4-BE49-F238E27FC236}">
                <a16:creationId xmlns:a16="http://schemas.microsoft.com/office/drawing/2014/main" id="{BA126A6D-83E4-4903-907F-CA7C47202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0" t="26802" r="23918" b="1718"/>
          <a:stretch/>
        </p:blipFill>
        <p:spPr>
          <a:xfrm>
            <a:off x="6675304" y="1801080"/>
            <a:ext cx="3681981" cy="2778517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4B1EA63C-3BF4-40CC-B618-7C46A527CB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00" t="25681" r="23919" b="1926"/>
          <a:stretch/>
        </p:blipFill>
        <p:spPr>
          <a:xfrm>
            <a:off x="6704439" y="1770479"/>
            <a:ext cx="3681981" cy="2813987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693EAD5E-7CA0-4558-9173-FDEF523622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97" t="18980" r="32004" b="3258"/>
          <a:stretch/>
        </p:blipFill>
        <p:spPr>
          <a:xfrm>
            <a:off x="6333267" y="1681417"/>
            <a:ext cx="4254486" cy="3329219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31C7A562-309D-4CF7-8914-EFF961B948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2" t="24073" r="20829" b="7758"/>
          <a:stretch/>
        </p:blipFill>
        <p:spPr>
          <a:xfrm>
            <a:off x="6226445" y="1707028"/>
            <a:ext cx="4735393" cy="3213213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A5525C2E-B301-4F47-BD2A-7A0C43090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125" y="1909418"/>
            <a:ext cx="5340338" cy="28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B6C8-55ED-4B03-AB64-ED35581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741040"/>
            <a:chOff x="1102569" y="206565"/>
            <a:chExt cx="10298232" cy="5693963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1102569" y="206565"/>
              <a:ext cx="10298232" cy="125509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327555" y="528776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iṧlïḓé">
              <a:extLst>
                <a:ext uri="{FF2B5EF4-FFF2-40B4-BE49-F238E27FC236}">
                  <a16:creationId xmlns:a16="http://schemas.microsoft.com/office/drawing/2014/main" id="{5860FF10-2C29-40A4-8A9F-C768B228E8BA}"/>
                </a:ext>
              </a:extLst>
            </p:cNvPr>
            <p:cNvSpPr/>
            <p:nvPr/>
          </p:nvSpPr>
          <p:spPr>
            <a:xfrm>
              <a:off x="5457001" y="654325"/>
              <a:ext cx="1583174" cy="1595819"/>
            </a:xfrm>
            <a:prstGeom prst="ellipse">
              <a:avLst/>
            </a:prstGeom>
            <a:blipFill>
              <a:blip r:embed="rId4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ïšḷíďê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2201054" y="2693950"/>
              <a:ext cx="8434163" cy="2972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lvl="0" indent="-171450" algn="just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中国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628639" lvl="1" indent="-171450" algn="just">
                <a:lnSpc>
                  <a:spcPct val="160000"/>
                </a:lnSpc>
                <a:buFont typeface="Arial" panose="020B0604020202020204" pitchFamily="34" charset="0"/>
                <a:buChar char="−"/>
                <a:defRPr/>
              </a:pPr>
              <a:r>
                <a:rPr lang="zh-CN" altLang="en-US" sz="1600" dirty="0">
                  <a:solidFill>
                    <a:srgbClr val="000000"/>
                  </a:solidFill>
                </a:rPr>
                <a:t>阿里“ </a:t>
              </a:r>
              <a:r>
                <a:rPr lang="en-US" altLang="zh-CN" sz="1600" dirty="0">
                  <a:solidFill>
                    <a:srgbClr val="000000"/>
                  </a:solidFill>
                </a:rPr>
                <a:t>AI </a:t>
              </a:r>
              <a:r>
                <a:rPr lang="zh-CN" altLang="en-US" sz="1600" dirty="0">
                  <a:solidFill>
                    <a:srgbClr val="000000"/>
                  </a:solidFill>
                </a:rPr>
                <a:t>防疫师”：于公共场所自动识别体温高、不戴口罩者，目前应用在旗下部分门店</a:t>
              </a:r>
              <a:endParaRPr lang="en-US" altLang="zh-CN" sz="1600" dirty="0">
                <a:solidFill>
                  <a:srgbClr val="000000"/>
                </a:solidFill>
              </a:endParaRPr>
            </a:p>
            <a:p>
              <a:pPr marL="628639" lvl="1" indent="-171450" algn="just">
                <a:lnSpc>
                  <a:spcPct val="160000"/>
                </a:lnSpc>
                <a:buFont typeface="Arial" panose="020B0604020202020204" pitchFamily="34" charset="0"/>
                <a:buChar char="−"/>
                <a:defRPr/>
              </a:pPr>
              <a:r>
                <a:rPr lang="zh-CN" altLang="en-US" sz="1600" dirty="0">
                  <a:solidFill>
                    <a:srgbClr val="000000"/>
                  </a:solidFill>
                </a:rPr>
                <a:t>滴滴</a:t>
              </a:r>
              <a:r>
                <a:rPr lang="en-US" altLang="zh-CN" sz="1600" dirty="0">
                  <a:solidFill>
                    <a:srgbClr val="000000"/>
                  </a:solidFill>
                </a:rPr>
                <a:t>AI</a:t>
              </a:r>
              <a:r>
                <a:rPr lang="zh-CN" altLang="en-US" sz="1600" dirty="0">
                  <a:solidFill>
                    <a:srgbClr val="000000"/>
                  </a:solidFill>
                </a:rPr>
                <a:t>口罩识别算法：自动分析司机乘客是否佩戴了口罩，识别准确度可达</a:t>
              </a:r>
              <a:r>
                <a:rPr lang="en-US" altLang="zh-CN" sz="1600" dirty="0">
                  <a:solidFill>
                    <a:srgbClr val="000000"/>
                  </a:solidFill>
                </a:rPr>
                <a:t>99</a:t>
              </a:r>
              <a:r>
                <a:rPr lang="zh-CN" altLang="en-US" sz="1600" dirty="0">
                  <a:solidFill>
                    <a:srgbClr val="000000"/>
                  </a:solidFill>
                </a:rPr>
                <a:t>％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  <a:p>
              <a:pPr marL="171450" lvl="0" indent="-171450" algn="just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</a:rPr>
                <a:t>印度海得拉巴：警察部门将软件工具与整个城市安装的摄像机链接，以识别和标记未戴口罩的人员，并向州警察总部发送警报。接着，这将传递给巡逻人员，以跟踪骑行或步行的违规者</a:t>
              </a:r>
              <a:endParaRPr lang="en-US" altLang="zh-CN" sz="1600" dirty="0">
                <a:solidFill>
                  <a:srgbClr val="000000"/>
                </a:solidFill>
              </a:endParaRPr>
            </a:p>
            <a:p>
              <a:pPr marL="171450" lvl="0" indent="-171450" algn="just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000000"/>
                  </a:solidFill>
                </a:rPr>
                <a:t>法国：使用</a:t>
              </a:r>
              <a:r>
                <a:rPr lang="en-US" altLang="zh-CN" sz="1600" dirty="0">
                  <a:solidFill>
                    <a:srgbClr val="000000"/>
                  </a:solidFill>
                </a:rPr>
                <a:t>AI</a:t>
              </a:r>
              <a:r>
                <a:rPr lang="zh-CN" altLang="en-US" sz="1600" dirty="0">
                  <a:solidFill>
                    <a:srgbClr val="000000"/>
                  </a:solidFill>
                </a:rPr>
                <a:t>检查人们在公共交通工具上是否佩戴口罩，但他们的目的不是识别或惩罚不戴口罩的个人，而是匿名统计数据，说明有多少百分比的人佩戴了口罩，以帮助当局预测</a:t>
              </a:r>
              <a:r>
                <a:rPr lang="en-US" altLang="zh-CN" sz="1600" dirty="0">
                  <a:solidFill>
                    <a:srgbClr val="000000"/>
                  </a:solidFill>
                </a:rPr>
                <a:t>COVID-19</a:t>
              </a:r>
              <a:r>
                <a:rPr lang="zh-CN" altLang="en-US" sz="1600" dirty="0">
                  <a:solidFill>
                    <a:srgbClr val="000000"/>
                  </a:solidFill>
                </a:rPr>
                <a:t>的未来形势，其做法也是出于对隐私保护的考虑</a:t>
              </a:r>
              <a:endParaRPr lang="en-US" altLang="zh-CN" sz="1600" dirty="0">
                <a:solidFill>
                  <a:srgbClr val="000000"/>
                </a:solidFill>
              </a:endParaRPr>
            </a:p>
            <a:p>
              <a:pPr marL="171450" lvl="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dirty="0">
                <a:solidFill>
                  <a:srgbClr val="000000"/>
                </a:solidFill>
              </a:endParaRPr>
            </a:p>
            <a:p>
              <a:pPr marL="171450" lvl="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093266" y="2462802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国内外相关研究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22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自动巡逻、</a:t>
            </a:r>
            <a:r>
              <a:rPr lang="en-US" altLang="zh-CN" dirty="0"/>
              <a:t>AI</a:t>
            </a:r>
            <a:r>
              <a:rPr lang="zh-CN" altLang="en-US" dirty="0"/>
              <a:t>识别、精准喊话、实时控制、自动返航、实时回传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698FC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98FC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54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9AB39-F60A-46F3-B6D2-1C1B2A06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主体功能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F9855D-9C95-4F34-91EC-08921397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5469BB-6AAC-4E09-AFA3-08631A1378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314001"/>
            <a:ext cx="11178189" cy="5318435"/>
            <a:chOff x="675961" y="1314000"/>
            <a:chExt cx="11178189" cy="5318435"/>
          </a:xfrm>
        </p:grpSpPr>
        <p:grpSp>
          <p:nvGrpSpPr>
            <p:cNvPr id="6" name="ïṩļîḋè">
              <a:extLst>
                <a:ext uri="{FF2B5EF4-FFF2-40B4-BE49-F238E27FC236}">
                  <a16:creationId xmlns:a16="http://schemas.microsoft.com/office/drawing/2014/main" id="{E44FBEFE-93F3-4BA7-9BB3-2EEDC5A3A399}"/>
                </a:ext>
              </a:extLst>
            </p:cNvPr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3" name="îşḷîdê">
                <a:extLst>
                  <a:ext uri="{FF2B5EF4-FFF2-40B4-BE49-F238E27FC236}">
                    <a16:creationId xmlns:a16="http://schemas.microsoft.com/office/drawing/2014/main" id="{8B1034F0-D0C2-4111-BBBF-9AD2A33849EE}"/>
                  </a:ext>
                </a:extLst>
              </p:cNvPr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" name="ï$ľiḋe">
                <a:extLst>
                  <a:ext uri="{FF2B5EF4-FFF2-40B4-BE49-F238E27FC236}">
                    <a16:creationId xmlns:a16="http://schemas.microsoft.com/office/drawing/2014/main" id="{97B11AB9-F12A-4367-912B-932D75A98D50}"/>
                  </a:ext>
                </a:extLst>
              </p:cNvPr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" name="îṡľïḋê">
                <a:extLst>
                  <a:ext uri="{FF2B5EF4-FFF2-40B4-BE49-F238E27FC236}">
                    <a16:creationId xmlns:a16="http://schemas.microsoft.com/office/drawing/2014/main" id="{932D0A74-9652-4410-B6FB-665C0BEFE1E3}"/>
                  </a:ext>
                </a:extLst>
              </p:cNvPr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" name="ïšḷïďé">
                <a:extLst>
                  <a:ext uri="{FF2B5EF4-FFF2-40B4-BE49-F238E27FC236}">
                    <a16:creationId xmlns:a16="http://schemas.microsoft.com/office/drawing/2014/main" id="{E82B1C48-76C6-41CB-9822-5277FE8B8509}"/>
                  </a:ext>
                </a:extLst>
              </p:cNvPr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" name="î$1ïḓé">
                <a:extLst>
                  <a:ext uri="{FF2B5EF4-FFF2-40B4-BE49-F238E27FC236}">
                    <a16:creationId xmlns:a16="http://schemas.microsoft.com/office/drawing/2014/main" id="{636295B6-C0D6-40EE-8069-63401B35F3B0}"/>
                  </a:ext>
                </a:extLst>
              </p:cNvPr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" name="işḷidé">
                <a:extLst>
                  <a:ext uri="{FF2B5EF4-FFF2-40B4-BE49-F238E27FC236}">
                    <a16:creationId xmlns:a16="http://schemas.microsoft.com/office/drawing/2014/main" id="{FB605C20-FD6E-49AB-BF13-9E2CA870986D}"/>
                  </a:ext>
                </a:extLst>
              </p:cNvPr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" name="işḻiďê">
                <a:extLst>
                  <a:ext uri="{FF2B5EF4-FFF2-40B4-BE49-F238E27FC236}">
                    <a16:creationId xmlns:a16="http://schemas.microsoft.com/office/drawing/2014/main" id="{490465E0-A18C-477D-A2F7-966D8695E136}"/>
                  </a:ext>
                </a:extLst>
              </p:cNvPr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" name="ïṩľiḑè">
              <a:extLst>
                <a:ext uri="{FF2B5EF4-FFF2-40B4-BE49-F238E27FC236}">
                  <a16:creationId xmlns:a16="http://schemas.microsoft.com/office/drawing/2014/main" id="{D9BFBB74-70B1-42AA-A653-993BCB8FED36}"/>
                </a:ext>
              </a:extLst>
            </p:cNvPr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0" name="ïšliḓè">
                <a:extLst>
                  <a:ext uri="{FF2B5EF4-FFF2-40B4-BE49-F238E27FC236}">
                    <a16:creationId xmlns:a16="http://schemas.microsoft.com/office/drawing/2014/main" id="{AD488F0F-07D3-4899-B98A-1BA208534C59}"/>
                  </a:ext>
                </a:extLst>
              </p:cNvPr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" name="îśḻiḍê">
                <a:extLst>
                  <a:ext uri="{FF2B5EF4-FFF2-40B4-BE49-F238E27FC236}">
                    <a16:creationId xmlns:a16="http://schemas.microsoft.com/office/drawing/2014/main" id="{F12BF04E-55D1-4A9C-AC38-4054820C9C82}"/>
                  </a:ext>
                </a:extLst>
              </p:cNvPr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" name="ïṧ1idê">
                <a:extLst>
                  <a:ext uri="{FF2B5EF4-FFF2-40B4-BE49-F238E27FC236}">
                    <a16:creationId xmlns:a16="http://schemas.microsoft.com/office/drawing/2014/main" id="{F3ECD029-7BEE-4D4B-93AD-556E6DF7592D}"/>
                  </a:ext>
                </a:extLst>
              </p:cNvPr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8" name="iṡľiḓe">
              <a:extLst>
                <a:ext uri="{FF2B5EF4-FFF2-40B4-BE49-F238E27FC236}">
                  <a16:creationId xmlns:a16="http://schemas.microsoft.com/office/drawing/2014/main" id="{92EE5FCB-40F0-4DC7-A5C4-B7FF87A8F168}"/>
                </a:ext>
              </a:extLst>
            </p:cNvPr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46" name="ïSľîďe">
                <a:extLst>
                  <a:ext uri="{FF2B5EF4-FFF2-40B4-BE49-F238E27FC236}">
                    <a16:creationId xmlns:a16="http://schemas.microsoft.com/office/drawing/2014/main" id="{9AB387D3-6774-4E9D-84B6-40DE72F3A9F1}"/>
                  </a:ext>
                </a:extLst>
              </p:cNvPr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" name="íṥlïďè">
                <a:extLst>
                  <a:ext uri="{FF2B5EF4-FFF2-40B4-BE49-F238E27FC236}">
                    <a16:creationId xmlns:a16="http://schemas.microsoft.com/office/drawing/2014/main" id="{14AA74B8-50AF-464E-9375-0832E1EDEDB2}"/>
                  </a:ext>
                </a:extLst>
              </p:cNvPr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" name="ïṧḻïďê">
                <a:extLst>
                  <a:ext uri="{FF2B5EF4-FFF2-40B4-BE49-F238E27FC236}">
                    <a16:creationId xmlns:a16="http://schemas.microsoft.com/office/drawing/2014/main" id="{26FB0369-5F3A-4B2A-976E-44B4A719CF28}"/>
                  </a:ext>
                </a:extLst>
              </p:cNvPr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" name="íṡľîdé">
                <a:extLst>
                  <a:ext uri="{FF2B5EF4-FFF2-40B4-BE49-F238E27FC236}">
                    <a16:creationId xmlns:a16="http://schemas.microsoft.com/office/drawing/2014/main" id="{DBB708CF-719D-442D-97E5-5ACB72BA45FB}"/>
                  </a:ext>
                </a:extLst>
              </p:cNvPr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í$ļíḓé">
              <a:extLst>
                <a:ext uri="{FF2B5EF4-FFF2-40B4-BE49-F238E27FC236}">
                  <a16:creationId xmlns:a16="http://schemas.microsoft.com/office/drawing/2014/main" id="{77ECC562-5E70-4164-A53B-A828F6144CC3}"/>
                </a:ext>
              </a:extLst>
            </p:cNvPr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1" name="ïSļïdè">
                <a:extLst>
                  <a:ext uri="{FF2B5EF4-FFF2-40B4-BE49-F238E27FC236}">
                    <a16:creationId xmlns:a16="http://schemas.microsoft.com/office/drawing/2014/main" id="{17430C6C-F46F-475E-B4C5-12D80D9C2DD0}"/>
                  </a:ext>
                </a:extLst>
              </p:cNvPr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" name="íşḻiḋê">
                <a:extLst>
                  <a:ext uri="{FF2B5EF4-FFF2-40B4-BE49-F238E27FC236}">
                    <a16:creationId xmlns:a16="http://schemas.microsoft.com/office/drawing/2014/main" id="{94F0D908-CAFF-4836-A8B1-5A78EFA116F2}"/>
                  </a:ext>
                </a:extLst>
              </p:cNvPr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" name="ís1iďe">
                <a:extLst>
                  <a:ext uri="{FF2B5EF4-FFF2-40B4-BE49-F238E27FC236}">
                    <a16:creationId xmlns:a16="http://schemas.microsoft.com/office/drawing/2014/main" id="{21F91780-A0AA-4998-811A-55D128988A61}"/>
                  </a:ext>
                </a:extLst>
              </p:cNvPr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" name="íṧľîḋé">
                <a:extLst>
                  <a:ext uri="{FF2B5EF4-FFF2-40B4-BE49-F238E27FC236}">
                    <a16:creationId xmlns:a16="http://schemas.microsoft.com/office/drawing/2014/main" id="{BAC009F5-39B6-4263-A78F-8F10DE090CA0}"/>
                  </a:ext>
                </a:extLst>
              </p:cNvPr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" name="ï$ḻiḑê">
                <a:extLst>
                  <a:ext uri="{FF2B5EF4-FFF2-40B4-BE49-F238E27FC236}">
                    <a16:creationId xmlns:a16="http://schemas.microsoft.com/office/drawing/2014/main" id="{2EEEA545-F6C9-4590-AECB-B18AAF73FC09}"/>
                  </a:ext>
                </a:extLst>
              </p:cNvPr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" name="ïsľîďè">
              <a:extLst>
                <a:ext uri="{FF2B5EF4-FFF2-40B4-BE49-F238E27FC236}">
                  <a16:creationId xmlns:a16="http://schemas.microsoft.com/office/drawing/2014/main" id="{6DA102AC-25AD-4678-B3ED-CABA0F7EADC8}"/>
                </a:ext>
              </a:extLst>
            </p:cNvPr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38" name="íśḻïďê">
                <a:extLst>
                  <a:ext uri="{FF2B5EF4-FFF2-40B4-BE49-F238E27FC236}">
                    <a16:creationId xmlns:a16="http://schemas.microsoft.com/office/drawing/2014/main" id="{559DEF27-D9F5-45D4-8376-E405CB0BDDA3}"/>
                  </a:ext>
                </a:extLst>
              </p:cNvPr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" name="îśľïḍê">
                <a:extLst>
                  <a:ext uri="{FF2B5EF4-FFF2-40B4-BE49-F238E27FC236}">
                    <a16:creationId xmlns:a16="http://schemas.microsoft.com/office/drawing/2014/main" id="{2F19DAC5-CC3F-47AC-9E18-6A83EAEBD57B}"/>
                  </a:ext>
                </a:extLst>
              </p:cNvPr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" name="íŝļiḋê">
                <a:extLst>
                  <a:ext uri="{FF2B5EF4-FFF2-40B4-BE49-F238E27FC236}">
                    <a16:creationId xmlns:a16="http://schemas.microsoft.com/office/drawing/2014/main" id="{2BC1271C-4D97-4931-9888-C4EAE0E01D1B}"/>
                  </a:ext>
                </a:extLst>
              </p:cNvPr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1" name="iš1ïḓè">
              <a:extLst>
                <a:ext uri="{FF2B5EF4-FFF2-40B4-BE49-F238E27FC236}">
                  <a16:creationId xmlns:a16="http://schemas.microsoft.com/office/drawing/2014/main" id="{42BB0C14-8BE5-4D08-950A-D7081BD7677C}"/>
                </a:ext>
              </a:extLst>
            </p:cNvPr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35" name="ïṡľíḋè">
                <a:extLst>
                  <a:ext uri="{FF2B5EF4-FFF2-40B4-BE49-F238E27FC236}">
                    <a16:creationId xmlns:a16="http://schemas.microsoft.com/office/drawing/2014/main" id="{8E2FEEA4-BEB2-457A-825D-388D66F97A8F}"/>
                  </a:ext>
                </a:extLst>
              </p:cNvPr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" name="iṡḷidê">
                <a:extLst>
                  <a:ext uri="{FF2B5EF4-FFF2-40B4-BE49-F238E27FC236}">
                    <a16:creationId xmlns:a16="http://schemas.microsoft.com/office/drawing/2014/main" id="{1C6FD998-3AF2-4A11-8A92-F2743BDF7F65}"/>
                  </a:ext>
                </a:extLst>
              </p:cNvPr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" name="î$ľiḓê">
                <a:extLst>
                  <a:ext uri="{FF2B5EF4-FFF2-40B4-BE49-F238E27FC236}">
                    <a16:creationId xmlns:a16="http://schemas.microsoft.com/office/drawing/2014/main" id="{F529EA38-7239-4ED8-A704-4787673F8AC9}"/>
                  </a:ext>
                </a:extLst>
              </p:cNvPr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2" name="ïṩlíḋé">
              <a:extLst>
                <a:ext uri="{FF2B5EF4-FFF2-40B4-BE49-F238E27FC236}">
                  <a16:creationId xmlns:a16="http://schemas.microsoft.com/office/drawing/2014/main" id="{02FB2A77-B34F-453D-89A2-13863F0218E8}"/>
                </a:ext>
              </a:extLst>
            </p:cNvPr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3" name="iṣliḍé">
                <a:extLst>
                  <a:ext uri="{FF2B5EF4-FFF2-40B4-BE49-F238E27FC236}">
                    <a16:creationId xmlns:a16="http://schemas.microsoft.com/office/drawing/2014/main" id="{F4E03767-7347-41E6-8963-25C618A691D7}"/>
                  </a:ext>
                </a:extLst>
              </p:cNvPr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ïṡľîdé">
                <a:extLst>
                  <a:ext uri="{FF2B5EF4-FFF2-40B4-BE49-F238E27FC236}">
                    <a16:creationId xmlns:a16="http://schemas.microsoft.com/office/drawing/2014/main" id="{A5974273-3BCE-4B57-B25C-99AC7DF2A5AE}"/>
                  </a:ext>
                </a:extLst>
              </p:cNvPr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ïṧḻiḋè">
                <a:extLst>
                  <a:ext uri="{FF2B5EF4-FFF2-40B4-BE49-F238E27FC236}">
                    <a16:creationId xmlns:a16="http://schemas.microsoft.com/office/drawing/2014/main" id="{DEF6B76D-500C-4179-8B75-701711D38D40}"/>
                  </a:ext>
                </a:extLst>
              </p:cNvPr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ísḻîḓè">
                <a:extLst>
                  <a:ext uri="{FF2B5EF4-FFF2-40B4-BE49-F238E27FC236}">
                    <a16:creationId xmlns:a16="http://schemas.microsoft.com/office/drawing/2014/main" id="{DF2EC3A7-21FA-4149-811B-18F691AFBA31}"/>
                  </a:ext>
                </a:extLst>
              </p:cNvPr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7" name="iṩlíḋe">
                <a:extLst>
                  <a:ext uri="{FF2B5EF4-FFF2-40B4-BE49-F238E27FC236}">
                    <a16:creationId xmlns:a16="http://schemas.microsoft.com/office/drawing/2014/main" id="{D0220D29-C0F1-45C8-802E-B50F61E2D5CD}"/>
                  </a:ext>
                </a:extLst>
              </p:cNvPr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8" name="îṩḻîdé">
                <a:extLst>
                  <a:ext uri="{FF2B5EF4-FFF2-40B4-BE49-F238E27FC236}">
                    <a16:creationId xmlns:a16="http://schemas.microsoft.com/office/drawing/2014/main" id="{A17867B9-84DC-4937-B8E0-3E1CFC70A328}"/>
                  </a:ext>
                </a:extLst>
              </p:cNvPr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9" name="íŝḻîḍê">
                <a:extLst>
                  <a:ext uri="{FF2B5EF4-FFF2-40B4-BE49-F238E27FC236}">
                    <a16:creationId xmlns:a16="http://schemas.microsoft.com/office/drawing/2014/main" id="{A6388C14-1888-4D5C-A232-C18FA7B6E050}"/>
                  </a:ext>
                </a:extLst>
              </p:cNvPr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0" name="iṥľide">
                <a:extLst>
                  <a:ext uri="{FF2B5EF4-FFF2-40B4-BE49-F238E27FC236}">
                    <a16:creationId xmlns:a16="http://schemas.microsoft.com/office/drawing/2014/main" id="{CE58ADD0-8BFA-4962-9D58-7A2E2B7C8A4F}"/>
                  </a:ext>
                </a:extLst>
              </p:cNvPr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iṩḻiḑé">
                <a:extLst>
                  <a:ext uri="{FF2B5EF4-FFF2-40B4-BE49-F238E27FC236}">
                    <a16:creationId xmlns:a16="http://schemas.microsoft.com/office/drawing/2014/main" id="{CEDB237C-5C87-4BB3-809E-C41DA47C9760}"/>
                  </a:ext>
                </a:extLst>
              </p:cNvPr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2" name="ïṩḷïḋe">
                <a:extLst>
                  <a:ext uri="{FF2B5EF4-FFF2-40B4-BE49-F238E27FC236}">
                    <a16:creationId xmlns:a16="http://schemas.microsoft.com/office/drawing/2014/main" id="{91940269-A293-4151-AF51-F4428EBE69BE}"/>
                  </a:ext>
                </a:extLst>
              </p:cNvPr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3" name="íṡ1iďé">
                <a:extLst>
                  <a:ext uri="{FF2B5EF4-FFF2-40B4-BE49-F238E27FC236}">
                    <a16:creationId xmlns:a16="http://schemas.microsoft.com/office/drawing/2014/main" id="{524F32AC-3D2A-45A7-B152-4F7EBFF6F868}"/>
                  </a:ext>
                </a:extLst>
              </p:cNvPr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4" name="îśḷiḑé">
                <a:extLst>
                  <a:ext uri="{FF2B5EF4-FFF2-40B4-BE49-F238E27FC236}">
                    <a16:creationId xmlns:a16="http://schemas.microsoft.com/office/drawing/2014/main" id="{F269F67F-06F0-4BC1-B983-96221E3D0342}"/>
                  </a:ext>
                </a:extLst>
              </p:cNvPr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5" name="íṧļiḑè">
                <a:extLst>
                  <a:ext uri="{FF2B5EF4-FFF2-40B4-BE49-F238E27FC236}">
                    <a16:creationId xmlns:a16="http://schemas.microsoft.com/office/drawing/2014/main" id="{1DD1187E-D071-4E31-A23C-E4782D5EE5FA}"/>
                  </a:ext>
                </a:extLst>
              </p:cNvPr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6" name="išľïḍê">
                <a:extLst>
                  <a:ext uri="{FF2B5EF4-FFF2-40B4-BE49-F238E27FC236}">
                    <a16:creationId xmlns:a16="http://schemas.microsoft.com/office/drawing/2014/main" id="{0AE58416-2F83-4A6B-9B92-C83E4D333161}"/>
                  </a:ext>
                </a:extLst>
              </p:cNvPr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7" name="iṩḷiḓé">
                <a:extLst>
                  <a:ext uri="{FF2B5EF4-FFF2-40B4-BE49-F238E27FC236}">
                    <a16:creationId xmlns:a16="http://schemas.microsoft.com/office/drawing/2014/main" id="{07EFEC40-1B7C-49B5-83D0-553A82277EC6}"/>
                  </a:ext>
                </a:extLst>
              </p:cNvPr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8" name="ïṣľïḋe">
                <a:extLst>
                  <a:ext uri="{FF2B5EF4-FFF2-40B4-BE49-F238E27FC236}">
                    <a16:creationId xmlns:a16="http://schemas.microsoft.com/office/drawing/2014/main" id="{CF902100-2BCA-40B4-82F7-148A84DF2749}"/>
                  </a:ext>
                </a:extLst>
              </p:cNvPr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9" name="ïšļïḑê">
                <a:extLst>
                  <a:ext uri="{FF2B5EF4-FFF2-40B4-BE49-F238E27FC236}">
                    <a16:creationId xmlns:a16="http://schemas.microsoft.com/office/drawing/2014/main" id="{0DF6995F-C9D6-41E1-B624-37F1BCBA49BC}"/>
                  </a:ext>
                </a:extLst>
              </p:cNvPr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íşḻíḑê">
                <a:extLst>
                  <a:ext uri="{FF2B5EF4-FFF2-40B4-BE49-F238E27FC236}">
                    <a16:creationId xmlns:a16="http://schemas.microsoft.com/office/drawing/2014/main" id="{4FB01251-4321-4F13-919A-8C0336E18612}"/>
                  </a:ext>
                </a:extLst>
              </p:cNvPr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1" name="išḻîďè">
                <a:extLst>
                  <a:ext uri="{FF2B5EF4-FFF2-40B4-BE49-F238E27FC236}">
                    <a16:creationId xmlns:a16="http://schemas.microsoft.com/office/drawing/2014/main" id="{3E07568B-7AA9-410A-92B2-E513AE091C95}"/>
                  </a:ext>
                </a:extLst>
              </p:cNvPr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2" name="îṩḻíďé">
                <a:extLst>
                  <a:ext uri="{FF2B5EF4-FFF2-40B4-BE49-F238E27FC236}">
                    <a16:creationId xmlns:a16="http://schemas.microsoft.com/office/drawing/2014/main" id="{65881445-A3EE-4342-A2F8-D53CEC97E8E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3" name="ïṡļiḋê">
                <a:extLst>
                  <a:ext uri="{FF2B5EF4-FFF2-40B4-BE49-F238E27FC236}">
                    <a16:creationId xmlns:a16="http://schemas.microsoft.com/office/drawing/2014/main" id="{A53A4C21-601B-48B3-8BD2-60AFD7D8F67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4" name="iṣļîḋé">
                <a:extLst>
                  <a:ext uri="{FF2B5EF4-FFF2-40B4-BE49-F238E27FC236}">
                    <a16:creationId xmlns:a16="http://schemas.microsoft.com/office/drawing/2014/main" id="{71707F36-58EF-4859-B897-BC06ACA31C24}"/>
                  </a:ext>
                </a:extLst>
              </p:cNvPr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5" name="î$ľíḍè">
                <a:extLst>
                  <a:ext uri="{FF2B5EF4-FFF2-40B4-BE49-F238E27FC236}">
                    <a16:creationId xmlns:a16="http://schemas.microsoft.com/office/drawing/2014/main" id="{2C838FD6-6731-4BCE-8745-6B16DF758D0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6" name="ïšḻïḋê">
                <a:extLst>
                  <a:ext uri="{FF2B5EF4-FFF2-40B4-BE49-F238E27FC236}">
                    <a16:creationId xmlns:a16="http://schemas.microsoft.com/office/drawing/2014/main" id="{B22CB96F-9A0B-4061-92EE-6AFAF558341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7" name="îṩḷidé">
                <a:extLst>
                  <a:ext uri="{FF2B5EF4-FFF2-40B4-BE49-F238E27FC236}">
                    <a16:creationId xmlns:a16="http://schemas.microsoft.com/office/drawing/2014/main" id="{A8DAE45A-2188-41DD-89FF-B51686772681}"/>
                  </a:ext>
                </a:extLst>
              </p:cNvPr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8" name="iṥḻide">
                <a:extLst>
                  <a:ext uri="{FF2B5EF4-FFF2-40B4-BE49-F238E27FC236}">
                    <a16:creationId xmlns:a16="http://schemas.microsoft.com/office/drawing/2014/main" id="{BE93ABBE-61C1-41E5-9EC3-94BB12334FEA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9" name="íṡḷiḋe">
                <a:extLst>
                  <a:ext uri="{FF2B5EF4-FFF2-40B4-BE49-F238E27FC236}">
                    <a16:creationId xmlns:a16="http://schemas.microsoft.com/office/drawing/2014/main" id="{B0F13B5E-27C9-47B5-B1DE-81C4BDE9791B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0" name="íṥļíďé">
                <a:extLst>
                  <a:ext uri="{FF2B5EF4-FFF2-40B4-BE49-F238E27FC236}">
                    <a16:creationId xmlns:a16="http://schemas.microsoft.com/office/drawing/2014/main" id="{B8F61074-D5CF-4F4F-BC2F-A71AE4E094BF}"/>
                  </a:ext>
                </a:extLst>
              </p:cNvPr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1" name="i$ḻîḍe">
                <a:extLst>
                  <a:ext uri="{FF2B5EF4-FFF2-40B4-BE49-F238E27FC236}">
                    <a16:creationId xmlns:a16="http://schemas.microsoft.com/office/drawing/2014/main" id="{21D5F36C-50F9-4940-B5E5-12BC36D0B460}"/>
                  </a:ext>
                </a:extLst>
              </p:cNvPr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2" name="îšlîḍê">
                <a:extLst>
                  <a:ext uri="{FF2B5EF4-FFF2-40B4-BE49-F238E27FC236}">
                    <a16:creationId xmlns:a16="http://schemas.microsoft.com/office/drawing/2014/main" id="{0F1907B4-50BE-437C-A938-74BB3B996960}"/>
                  </a:ext>
                </a:extLst>
              </p:cNvPr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3" name="işľïḍé">
                <a:extLst>
                  <a:ext uri="{FF2B5EF4-FFF2-40B4-BE49-F238E27FC236}">
                    <a16:creationId xmlns:a16="http://schemas.microsoft.com/office/drawing/2014/main" id="{AD034A54-B85B-4521-87DB-1AEC342BA41B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4" name="îṣ1ide">
                <a:extLst>
                  <a:ext uri="{FF2B5EF4-FFF2-40B4-BE49-F238E27FC236}">
                    <a16:creationId xmlns:a16="http://schemas.microsoft.com/office/drawing/2014/main" id="{110362A0-447C-4FB4-A9CB-5669CE07A040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5" name="îṧļïḑé">
                <a:extLst>
                  <a:ext uri="{FF2B5EF4-FFF2-40B4-BE49-F238E27FC236}">
                    <a16:creationId xmlns:a16="http://schemas.microsoft.com/office/drawing/2014/main" id="{B0251A74-E98D-49B4-ADB2-EC24AB1B606D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6" name="íṩļidê">
                <a:extLst>
                  <a:ext uri="{FF2B5EF4-FFF2-40B4-BE49-F238E27FC236}">
                    <a16:creationId xmlns:a16="http://schemas.microsoft.com/office/drawing/2014/main" id="{0282FCD0-35C0-4C59-8C9E-B5075373CA80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7" name="îṣ1ïḍe">
                <a:extLst>
                  <a:ext uri="{FF2B5EF4-FFF2-40B4-BE49-F238E27FC236}">
                    <a16:creationId xmlns:a16="http://schemas.microsoft.com/office/drawing/2014/main" id="{635E7FCD-439A-4B16-AABC-CA141FA0AF12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8" name="ïṧḻïďè">
                <a:extLst>
                  <a:ext uri="{FF2B5EF4-FFF2-40B4-BE49-F238E27FC236}">
                    <a16:creationId xmlns:a16="http://schemas.microsoft.com/office/drawing/2014/main" id="{EEF9CB8A-40D9-4895-9EF6-1CB5C0EEF5EA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9" name="îṩlïḑè">
                <a:extLst>
                  <a:ext uri="{FF2B5EF4-FFF2-40B4-BE49-F238E27FC236}">
                    <a16:creationId xmlns:a16="http://schemas.microsoft.com/office/drawing/2014/main" id="{6FF7EAFB-0502-4FBE-93C2-49BD252351A7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0" name="íṧ1ïḓé">
                <a:extLst>
                  <a:ext uri="{FF2B5EF4-FFF2-40B4-BE49-F238E27FC236}">
                    <a16:creationId xmlns:a16="http://schemas.microsoft.com/office/drawing/2014/main" id="{87B82138-735C-4B69-9A02-12B1A567EBDD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1" name="îšlîḋe">
                <a:extLst>
                  <a:ext uri="{FF2B5EF4-FFF2-40B4-BE49-F238E27FC236}">
                    <a16:creationId xmlns:a16="http://schemas.microsoft.com/office/drawing/2014/main" id="{E9B98D8C-373C-41EA-BDD9-35DE69959F0C}"/>
                  </a:ext>
                </a:extLst>
              </p:cNvPr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2" name="işḻîdé">
                <a:extLst>
                  <a:ext uri="{FF2B5EF4-FFF2-40B4-BE49-F238E27FC236}">
                    <a16:creationId xmlns:a16="http://schemas.microsoft.com/office/drawing/2014/main" id="{79762DF1-BDCE-4E6A-AF6B-1904A4FAA38F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3" name="îṧlïḍè">
                <a:extLst>
                  <a:ext uri="{FF2B5EF4-FFF2-40B4-BE49-F238E27FC236}">
                    <a16:creationId xmlns:a16="http://schemas.microsoft.com/office/drawing/2014/main" id="{0388E167-9CA2-4075-B328-11023A6308AD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4" name="íŝḻiḋe">
                <a:extLst>
                  <a:ext uri="{FF2B5EF4-FFF2-40B4-BE49-F238E27FC236}">
                    <a16:creationId xmlns:a16="http://schemas.microsoft.com/office/drawing/2014/main" id="{C0D605CC-EE16-42B1-B5A7-7318CFACA7EA}"/>
                  </a:ext>
                </a:extLst>
              </p:cNvPr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5" name="íṡḻíḓè">
                <a:extLst>
                  <a:ext uri="{FF2B5EF4-FFF2-40B4-BE49-F238E27FC236}">
                    <a16:creationId xmlns:a16="http://schemas.microsoft.com/office/drawing/2014/main" id="{A597893F-1F76-4C9E-AA25-68F2F281C57D}"/>
                  </a:ext>
                </a:extLst>
              </p:cNvPr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6" name="ïšḻîḍé">
                <a:extLst>
                  <a:ext uri="{FF2B5EF4-FFF2-40B4-BE49-F238E27FC236}">
                    <a16:creationId xmlns:a16="http://schemas.microsoft.com/office/drawing/2014/main" id="{28AE4CCE-077C-49D6-9256-09A801618203}"/>
                  </a:ext>
                </a:extLst>
              </p:cNvPr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7" name="ïśľïḓê">
                <a:extLst>
                  <a:ext uri="{FF2B5EF4-FFF2-40B4-BE49-F238E27FC236}">
                    <a16:creationId xmlns:a16="http://schemas.microsoft.com/office/drawing/2014/main" id="{84D228B6-A0C5-4D58-A3BB-0ABFDC3FCAD0}"/>
                  </a:ext>
                </a:extLst>
              </p:cNvPr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8" name="íSľíḍê">
                <a:extLst>
                  <a:ext uri="{FF2B5EF4-FFF2-40B4-BE49-F238E27FC236}">
                    <a16:creationId xmlns:a16="http://schemas.microsoft.com/office/drawing/2014/main" id="{1BA955B1-0D2C-426C-BC27-07FCE83E4ACF}"/>
                  </a:ext>
                </a:extLst>
              </p:cNvPr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9" name="iṥľîḑe">
                <a:extLst>
                  <a:ext uri="{FF2B5EF4-FFF2-40B4-BE49-F238E27FC236}">
                    <a16:creationId xmlns:a16="http://schemas.microsoft.com/office/drawing/2014/main" id="{9580259D-43ED-4AA5-B7A0-FDB0E912B031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0" name="îśļidê">
                <a:extLst>
                  <a:ext uri="{FF2B5EF4-FFF2-40B4-BE49-F238E27FC236}">
                    <a16:creationId xmlns:a16="http://schemas.microsoft.com/office/drawing/2014/main" id="{BBC8ECD1-C25F-408E-BAA2-2121B7D9965E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1" name="išlíḑe">
                <a:extLst>
                  <a:ext uri="{FF2B5EF4-FFF2-40B4-BE49-F238E27FC236}">
                    <a16:creationId xmlns:a16="http://schemas.microsoft.com/office/drawing/2014/main" id="{BA11E1B7-98A0-4CD3-958F-2672B42A5713}"/>
                  </a:ext>
                </a:extLst>
              </p:cNvPr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2" name="ïşľîďe">
                <a:extLst>
                  <a:ext uri="{FF2B5EF4-FFF2-40B4-BE49-F238E27FC236}">
                    <a16:creationId xmlns:a16="http://schemas.microsoft.com/office/drawing/2014/main" id="{12B270AC-FC7A-456F-A3F5-561B3BC06B8B}"/>
                  </a:ext>
                </a:extLst>
              </p:cNvPr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3" name="ïṡḻïḓe">
                <a:extLst>
                  <a:ext uri="{FF2B5EF4-FFF2-40B4-BE49-F238E27FC236}">
                    <a16:creationId xmlns:a16="http://schemas.microsoft.com/office/drawing/2014/main" id="{3AFDE10B-6C6E-4201-AE0B-BC7F3F62E61B}"/>
                  </a:ext>
                </a:extLst>
              </p:cNvPr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4" name="îşḻiḋe">
                <a:extLst>
                  <a:ext uri="{FF2B5EF4-FFF2-40B4-BE49-F238E27FC236}">
                    <a16:creationId xmlns:a16="http://schemas.microsoft.com/office/drawing/2014/main" id="{D2C614AB-3D2C-48C1-874F-A27A049EB31F}"/>
                  </a:ext>
                </a:extLst>
              </p:cNvPr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5" name="ïśľïďe">
                <a:extLst>
                  <a:ext uri="{FF2B5EF4-FFF2-40B4-BE49-F238E27FC236}">
                    <a16:creationId xmlns:a16="http://schemas.microsoft.com/office/drawing/2014/main" id="{BFD851B5-C7A5-4E8E-B407-4C19CEF476C8}"/>
                  </a:ext>
                </a:extLst>
              </p:cNvPr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6" name="išlîḓê">
                <a:extLst>
                  <a:ext uri="{FF2B5EF4-FFF2-40B4-BE49-F238E27FC236}">
                    <a16:creationId xmlns:a16="http://schemas.microsoft.com/office/drawing/2014/main" id="{A07E7704-37BD-4A69-B65B-60443FA278C3}"/>
                  </a:ext>
                </a:extLst>
              </p:cNvPr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7" name="îşľiḑè">
                <a:extLst>
                  <a:ext uri="{FF2B5EF4-FFF2-40B4-BE49-F238E27FC236}">
                    <a16:creationId xmlns:a16="http://schemas.microsoft.com/office/drawing/2014/main" id="{E8FBEB50-CAF7-4629-B111-E4300D71619F}"/>
                  </a:ext>
                </a:extLst>
              </p:cNvPr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8" name="íṩļíḓe">
                <a:extLst>
                  <a:ext uri="{FF2B5EF4-FFF2-40B4-BE49-F238E27FC236}">
                    <a16:creationId xmlns:a16="http://schemas.microsoft.com/office/drawing/2014/main" id="{34AE235E-7E98-4632-BF8D-A5BD3BBE2979}"/>
                  </a:ext>
                </a:extLst>
              </p:cNvPr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9" name="iŝľíḍe">
                <a:extLst>
                  <a:ext uri="{FF2B5EF4-FFF2-40B4-BE49-F238E27FC236}">
                    <a16:creationId xmlns:a16="http://schemas.microsoft.com/office/drawing/2014/main" id="{8D4B932B-843E-41CD-9D8D-DA4196498889}"/>
                  </a:ext>
                </a:extLst>
              </p:cNvPr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0" name="ïsļiḑè">
                <a:extLst>
                  <a:ext uri="{FF2B5EF4-FFF2-40B4-BE49-F238E27FC236}">
                    <a16:creationId xmlns:a16="http://schemas.microsoft.com/office/drawing/2014/main" id="{00444170-4A89-41F1-9BE2-FF74BD84ABFE}"/>
                  </a:ext>
                </a:extLst>
              </p:cNvPr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1" name="ïs1iḑe">
                <a:extLst>
                  <a:ext uri="{FF2B5EF4-FFF2-40B4-BE49-F238E27FC236}">
                    <a16:creationId xmlns:a16="http://schemas.microsoft.com/office/drawing/2014/main" id="{0221FA7B-2A49-4F08-B4DB-E6C541DA5A0D}"/>
                  </a:ext>
                </a:extLst>
              </p:cNvPr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2" name="ïṡļiḍê">
                <a:extLst>
                  <a:ext uri="{FF2B5EF4-FFF2-40B4-BE49-F238E27FC236}">
                    <a16:creationId xmlns:a16="http://schemas.microsoft.com/office/drawing/2014/main" id="{EE120506-23AF-4356-B9FD-A41D419DC06B}"/>
                  </a:ext>
                </a:extLst>
              </p:cNvPr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3" name="ïṩľîḑê">
                <a:extLst>
                  <a:ext uri="{FF2B5EF4-FFF2-40B4-BE49-F238E27FC236}">
                    <a16:creationId xmlns:a16="http://schemas.microsoft.com/office/drawing/2014/main" id="{155CCBEF-5BFD-4101-9E65-9488819A1EF1}"/>
                  </a:ext>
                </a:extLst>
              </p:cNvPr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4" name="îṥļiḑe">
                <a:extLst>
                  <a:ext uri="{FF2B5EF4-FFF2-40B4-BE49-F238E27FC236}">
                    <a16:creationId xmlns:a16="http://schemas.microsoft.com/office/drawing/2014/main" id="{0EC3A1D9-00F2-41D7-9270-E04095BB5BD3}"/>
                  </a:ext>
                </a:extLst>
              </p:cNvPr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5" name="îṣľiḑé">
                <a:extLst>
                  <a:ext uri="{FF2B5EF4-FFF2-40B4-BE49-F238E27FC236}">
                    <a16:creationId xmlns:a16="http://schemas.microsoft.com/office/drawing/2014/main" id="{3823FD9F-89CE-46D3-958B-00C71AAF8528}"/>
                  </a:ext>
                </a:extLst>
              </p:cNvPr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6" name="íṥľiḍé">
                <a:extLst>
                  <a:ext uri="{FF2B5EF4-FFF2-40B4-BE49-F238E27FC236}">
                    <a16:creationId xmlns:a16="http://schemas.microsoft.com/office/drawing/2014/main" id="{3A7211B1-32B1-4090-AB7C-DA510EB90F7C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7" name="íśḻíḍè">
                <a:extLst>
                  <a:ext uri="{FF2B5EF4-FFF2-40B4-BE49-F238E27FC236}">
                    <a16:creationId xmlns:a16="http://schemas.microsoft.com/office/drawing/2014/main" id="{61268C29-0589-4FF2-9C2E-18046C55CABF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8" name="îsľîḑê">
                <a:extLst>
                  <a:ext uri="{FF2B5EF4-FFF2-40B4-BE49-F238E27FC236}">
                    <a16:creationId xmlns:a16="http://schemas.microsoft.com/office/drawing/2014/main" id="{57A50968-8400-494C-8FDD-49D747DE0175}"/>
                  </a:ext>
                </a:extLst>
              </p:cNvPr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9" name="ïṡļïḍê">
                <a:extLst>
                  <a:ext uri="{FF2B5EF4-FFF2-40B4-BE49-F238E27FC236}">
                    <a16:creationId xmlns:a16="http://schemas.microsoft.com/office/drawing/2014/main" id="{E172D2AD-3BA0-4CE2-9BA9-C392334A64B9}"/>
                  </a:ext>
                </a:extLst>
              </p:cNvPr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0" name="îŝľïḑê">
                <a:extLst>
                  <a:ext uri="{FF2B5EF4-FFF2-40B4-BE49-F238E27FC236}">
                    <a16:creationId xmlns:a16="http://schemas.microsoft.com/office/drawing/2014/main" id="{5FBF06FA-3F52-44E1-9483-5B6D1CD11DD3}"/>
                  </a:ext>
                </a:extLst>
              </p:cNvPr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1" name="îšḷïḓê">
                <a:extLst>
                  <a:ext uri="{FF2B5EF4-FFF2-40B4-BE49-F238E27FC236}">
                    <a16:creationId xmlns:a16="http://schemas.microsoft.com/office/drawing/2014/main" id="{4554DC85-A649-4038-908D-8733CAB27C61}"/>
                  </a:ext>
                </a:extLst>
              </p:cNvPr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2" name="íṣ1ïḋè">
                <a:extLst>
                  <a:ext uri="{FF2B5EF4-FFF2-40B4-BE49-F238E27FC236}">
                    <a16:creationId xmlns:a16="http://schemas.microsoft.com/office/drawing/2014/main" id="{5A613D3A-6875-448F-8C70-FEB37B1034BC}"/>
                  </a:ext>
                </a:extLst>
              </p:cNvPr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3" name="ïś1iḍé">
                <a:extLst>
                  <a:ext uri="{FF2B5EF4-FFF2-40B4-BE49-F238E27FC236}">
                    <a16:creationId xmlns:a16="http://schemas.microsoft.com/office/drawing/2014/main" id="{97F6C887-AB23-49EB-BD0B-09B57C4EA835}"/>
                  </a:ext>
                </a:extLst>
              </p:cNvPr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4" name="ïş1íḋè">
                <a:extLst>
                  <a:ext uri="{FF2B5EF4-FFF2-40B4-BE49-F238E27FC236}">
                    <a16:creationId xmlns:a16="http://schemas.microsoft.com/office/drawing/2014/main" id="{029D4BA6-E34F-4606-950B-4928B03AADB6}"/>
                  </a:ext>
                </a:extLst>
              </p:cNvPr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5" name="iṩ1íḍé">
                <a:extLst>
                  <a:ext uri="{FF2B5EF4-FFF2-40B4-BE49-F238E27FC236}">
                    <a16:creationId xmlns:a16="http://schemas.microsoft.com/office/drawing/2014/main" id="{2B5C5161-8F93-4481-926B-EBF68995DDE4}"/>
                  </a:ext>
                </a:extLst>
              </p:cNvPr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6" name="iṡḷïḑé">
                <a:extLst>
                  <a:ext uri="{FF2B5EF4-FFF2-40B4-BE49-F238E27FC236}">
                    <a16:creationId xmlns:a16="http://schemas.microsoft.com/office/drawing/2014/main" id="{F783BAB6-C848-458E-A9FF-8A341063D2F4}"/>
                  </a:ext>
                </a:extLst>
              </p:cNvPr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7" name="îŝlîḍê">
                <a:extLst>
                  <a:ext uri="{FF2B5EF4-FFF2-40B4-BE49-F238E27FC236}">
                    <a16:creationId xmlns:a16="http://schemas.microsoft.com/office/drawing/2014/main" id="{C41C965D-FC84-43FA-B331-20000F1CC94F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8" name="ïS1iďe">
                <a:extLst>
                  <a:ext uri="{FF2B5EF4-FFF2-40B4-BE49-F238E27FC236}">
                    <a16:creationId xmlns:a16="http://schemas.microsoft.com/office/drawing/2014/main" id="{CA79F965-7AB1-4B8A-9BF9-5052BDF496F7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9" name="ïṩlïdé">
                <a:extLst>
                  <a:ext uri="{FF2B5EF4-FFF2-40B4-BE49-F238E27FC236}">
                    <a16:creationId xmlns:a16="http://schemas.microsoft.com/office/drawing/2014/main" id="{2F205BA3-F6A9-4707-99EF-8D0DD119F2C4}"/>
                  </a:ext>
                </a:extLst>
              </p:cNvPr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0" name="ïśļíḓè">
                <a:extLst>
                  <a:ext uri="{FF2B5EF4-FFF2-40B4-BE49-F238E27FC236}">
                    <a16:creationId xmlns:a16="http://schemas.microsoft.com/office/drawing/2014/main" id="{E96DF729-7098-47B1-950A-647022AF5A3C}"/>
                  </a:ext>
                </a:extLst>
              </p:cNvPr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1" name="îšlíḓê">
                <a:extLst>
                  <a:ext uri="{FF2B5EF4-FFF2-40B4-BE49-F238E27FC236}">
                    <a16:creationId xmlns:a16="http://schemas.microsoft.com/office/drawing/2014/main" id="{A7AB9186-9340-4F0C-AE22-B28B69093BC5}"/>
                  </a:ext>
                </a:extLst>
              </p:cNvPr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2" name="îSḷíḑê">
                <a:extLst>
                  <a:ext uri="{FF2B5EF4-FFF2-40B4-BE49-F238E27FC236}">
                    <a16:creationId xmlns:a16="http://schemas.microsoft.com/office/drawing/2014/main" id="{50EE4EE9-6226-4A33-8BDE-8353F3B07587}"/>
                  </a:ext>
                </a:extLst>
              </p:cNvPr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3" name="iśļiḑe">
                <a:extLst>
                  <a:ext uri="{FF2B5EF4-FFF2-40B4-BE49-F238E27FC236}">
                    <a16:creationId xmlns:a16="http://schemas.microsoft.com/office/drawing/2014/main" id="{3E4452A1-3A01-426A-BD95-8A2CB8227DBC}"/>
                  </a:ext>
                </a:extLst>
              </p:cNvPr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" name="íšļiḑê">
                <a:extLst>
                  <a:ext uri="{FF2B5EF4-FFF2-40B4-BE49-F238E27FC236}">
                    <a16:creationId xmlns:a16="http://schemas.microsoft.com/office/drawing/2014/main" id="{448A2955-A8FE-44E0-996E-DE7FE0DF60DF}"/>
                  </a:ext>
                </a:extLst>
              </p:cNvPr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5" name="íslidè">
                <a:extLst>
                  <a:ext uri="{FF2B5EF4-FFF2-40B4-BE49-F238E27FC236}">
                    <a16:creationId xmlns:a16="http://schemas.microsoft.com/office/drawing/2014/main" id="{D9AFFA05-BB56-4FCD-8A8A-592BF5A571B6}"/>
                  </a:ext>
                </a:extLst>
              </p:cNvPr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6" name="ïsḻïďè">
                <a:extLst>
                  <a:ext uri="{FF2B5EF4-FFF2-40B4-BE49-F238E27FC236}">
                    <a16:creationId xmlns:a16="http://schemas.microsoft.com/office/drawing/2014/main" id="{39F6E0ED-198F-4F1F-92CA-D6F3120EA666}"/>
                  </a:ext>
                </a:extLst>
              </p:cNvPr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7" name="îṡliḓê">
                <a:extLst>
                  <a:ext uri="{FF2B5EF4-FFF2-40B4-BE49-F238E27FC236}">
                    <a16:creationId xmlns:a16="http://schemas.microsoft.com/office/drawing/2014/main" id="{D8069E7C-2AC7-4264-B5B1-45759031F973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" name="íṩḷíḓé">
                <a:extLst>
                  <a:ext uri="{FF2B5EF4-FFF2-40B4-BE49-F238E27FC236}">
                    <a16:creationId xmlns:a16="http://schemas.microsoft.com/office/drawing/2014/main" id="{50E133E3-6B20-4D11-84A7-54177D587A8B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" name="ïṣļíḋê">
                <a:extLst>
                  <a:ext uri="{FF2B5EF4-FFF2-40B4-BE49-F238E27FC236}">
                    <a16:creationId xmlns:a16="http://schemas.microsoft.com/office/drawing/2014/main" id="{F4ACA89D-0782-433E-9EC8-F83EBEE1BC2A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" name="ïṥlídé">
                <a:extLst>
                  <a:ext uri="{FF2B5EF4-FFF2-40B4-BE49-F238E27FC236}">
                    <a16:creationId xmlns:a16="http://schemas.microsoft.com/office/drawing/2014/main" id="{1B8C5B45-DE12-459B-BB7D-CFFFEC4C5A94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" name="îṡḻíḑé">
                <a:extLst>
                  <a:ext uri="{FF2B5EF4-FFF2-40B4-BE49-F238E27FC236}">
                    <a16:creationId xmlns:a16="http://schemas.microsoft.com/office/drawing/2014/main" id="{52E4AED1-EECD-4F63-86AA-0A413DFFD451}"/>
                  </a:ext>
                </a:extLst>
              </p:cNvPr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" name="ïśľiḑe">
                <a:extLst>
                  <a:ext uri="{FF2B5EF4-FFF2-40B4-BE49-F238E27FC236}">
                    <a16:creationId xmlns:a16="http://schemas.microsoft.com/office/drawing/2014/main" id="{A3B2E7EF-BB33-4A73-B925-3F34021D0293}"/>
                  </a:ext>
                </a:extLst>
              </p:cNvPr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3" name="ï$1îḑe">
                <a:extLst>
                  <a:ext uri="{FF2B5EF4-FFF2-40B4-BE49-F238E27FC236}">
                    <a16:creationId xmlns:a16="http://schemas.microsoft.com/office/drawing/2014/main" id="{FEAE746C-FAD5-4A4C-8979-37F26E780622}"/>
                  </a:ext>
                </a:extLst>
              </p:cNvPr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" name="iSľîḋè">
                <a:extLst>
                  <a:ext uri="{FF2B5EF4-FFF2-40B4-BE49-F238E27FC236}">
                    <a16:creationId xmlns:a16="http://schemas.microsoft.com/office/drawing/2014/main" id="{E8445F4C-6264-4CB5-B85F-6FDE445E3961}"/>
                  </a:ext>
                </a:extLst>
              </p:cNvPr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3" name="îṩḻïdè">
              <a:extLst>
                <a:ext uri="{FF2B5EF4-FFF2-40B4-BE49-F238E27FC236}">
                  <a16:creationId xmlns:a16="http://schemas.microsoft.com/office/drawing/2014/main" id="{D81622BD-5822-4C41-8ADE-47E6394864A6}"/>
                </a:ext>
              </a:extLst>
            </p:cNvPr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iśľîḍè">
              <a:extLst>
                <a:ext uri="{FF2B5EF4-FFF2-40B4-BE49-F238E27FC236}">
                  <a16:creationId xmlns:a16="http://schemas.microsoft.com/office/drawing/2014/main" id="{C828AB2D-4238-47E2-921E-0C391FCB6205}"/>
                </a:ext>
              </a:extLst>
            </p:cNvPr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sḻíḑè">
              <a:extLst>
                <a:ext uri="{FF2B5EF4-FFF2-40B4-BE49-F238E27FC236}">
                  <a16:creationId xmlns:a16="http://schemas.microsoft.com/office/drawing/2014/main" id="{52FA8404-40F8-45B5-B710-0904A1ACA1A7}"/>
                </a:ext>
              </a:extLst>
            </p:cNvPr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íṧ1íḑê">
              <a:extLst>
                <a:ext uri="{FF2B5EF4-FFF2-40B4-BE49-F238E27FC236}">
                  <a16:creationId xmlns:a16="http://schemas.microsoft.com/office/drawing/2014/main" id="{79B22A34-D770-4158-A5FF-DE27CFF94B0D}"/>
                </a:ext>
              </a:extLst>
            </p:cNvPr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ï$ḻiḋê">
              <a:extLst>
                <a:ext uri="{FF2B5EF4-FFF2-40B4-BE49-F238E27FC236}">
                  <a16:creationId xmlns:a16="http://schemas.microsoft.com/office/drawing/2014/main" id="{CA60980D-2602-421B-B78A-0C32ED8389B0}"/>
                </a:ext>
              </a:extLst>
            </p:cNvPr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s1îḑe">
              <a:extLst>
                <a:ext uri="{FF2B5EF4-FFF2-40B4-BE49-F238E27FC236}">
                  <a16:creationId xmlns:a16="http://schemas.microsoft.com/office/drawing/2014/main" id="{8FA54757-D64C-4944-A5BC-4E6DC682CEA7}"/>
                </a:ext>
              </a:extLst>
            </p:cNvPr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îş1ide">
              <a:extLst>
                <a:ext uri="{FF2B5EF4-FFF2-40B4-BE49-F238E27FC236}">
                  <a16:creationId xmlns:a16="http://schemas.microsoft.com/office/drawing/2014/main" id="{C8656AD3-7CC3-4B23-8CB1-741DD0BA2D9A}"/>
                </a:ext>
              </a:extLst>
            </p:cNvPr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ïśḷïḓé">
              <a:extLst>
                <a:ext uri="{FF2B5EF4-FFF2-40B4-BE49-F238E27FC236}">
                  <a16:creationId xmlns:a16="http://schemas.microsoft.com/office/drawing/2014/main" id="{68957AD9-6286-414D-AA86-4AFF6E3B567B}"/>
                </a:ext>
              </a:extLst>
            </p:cNvPr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íṧļïḋè">
              <a:extLst>
                <a:ext uri="{FF2B5EF4-FFF2-40B4-BE49-F238E27FC236}">
                  <a16:creationId xmlns:a16="http://schemas.microsoft.com/office/drawing/2014/main" id="{EC022987-294A-4083-82CF-11E7DFC535F1}"/>
                </a:ext>
              </a:extLst>
            </p:cNvPr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íśḻïḋê">
              <a:extLst>
                <a:ext uri="{FF2B5EF4-FFF2-40B4-BE49-F238E27FC236}">
                  <a16:creationId xmlns:a16="http://schemas.microsoft.com/office/drawing/2014/main" id="{6EDACA19-E657-4BE8-9432-CAB9E1152467}"/>
                </a:ext>
              </a:extLst>
            </p:cNvPr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íş1íḋè">
              <a:extLst>
                <a:ext uri="{FF2B5EF4-FFF2-40B4-BE49-F238E27FC236}">
                  <a16:creationId xmlns:a16="http://schemas.microsoft.com/office/drawing/2014/main" id="{F7F497D1-2B71-4FBC-B6AB-4802BBD730F6}"/>
                </a:ext>
              </a:extLst>
            </p:cNvPr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íṡľïḑé">
              <a:extLst>
                <a:ext uri="{FF2B5EF4-FFF2-40B4-BE49-F238E27FC236}">
                  <a16:creationId xmlns:a16="http://schemas.microsoft.com/office/drawing/2014/main" id="{857CB9A5-B973-4A15-87EB-2845FA887E36}"/>
                </a:ext>
              </a:extLst>
            </p:cNvPr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íśḷïḑè">
              <a:extLst>
                <a:ext uri="{FF2B5EF4-FFF2-40B4-BE49-F238E27FC236}">
                  <a16:creationId xmlns:a16="http://schemas.microsoft.com/office/drawing/2014/main" id="{146495C9-8098-4CC9-A862-BA8563713463}"/>
                </a:ext>
              </a:extLst>
            </p:cNvPr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işľíďè">
              <a:extLst>
                <a:ext uri="{FF2B5EF4-FFF2-40B4-BE49-F238E27FC236}">
                  <a16:creationId xmlns:a16="http://schemas.microsoft.com/office/drawing/2014/main" id="{5920FA2C-37EA-4794-A650-A7EFA27CC72B}"/>
                </a:ext>
              </a:extLst>
            </p:cNvPr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ṩḻîḋè">
              <a:extLst>
                <a:ext uri="{FF2B5EF4-FFF2-40B4-BE49-F238E27FC236}">
                  <a16:creationId xmlns:a16="http://schemas.microsoft.com/office/drawing/2014/main" id="{F06CEC6C-2767-4591-811C-EAA3C98B67B1}"/>
                </a:ext>
              </a:extLst>
            </p:cNvPr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iŝḷiḑe">
              <a:extLst>
                <a:ext uri="{FF2B5EF4-FFF2-40B4-BE49-F238E27FC236}">
                  <a16:creationId xmlns:a16="http://schemas.microsoft.com/office/drawing/2014/main" id="{319553BB-1CB8-4A56-BD28-77C24D8C1FD4}"/>
                </a:ext>
              </a:extLst>
            </p:cNvPr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BCA037C-3745-48B0-AE7D-830AE85851DE}"/>
                </a:ext>
              </a:extLst>
            </p:cNvPr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BA98D94-1060-4746-AA59-374FDBE521EA}"/>
                </a:ext>
              </a:extLst>
            </p:cNvPr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ṩḻíḑè">
              <a:extLst>
                <a:ext uri="{FF2B5EF4-FFF2-40B4-BE49-F238E27FC236}">
                  <a16:creationId xmlns:a16="http://schemas.microsoft.com/office/drawing/2014/main" id="{B1CA9B80-995B-4E51-B722-3B83AEDDDC5A}"/>
                </a:ext>
              </a:extLst>
            </p:cNvPr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实时控制</a:t>
              </a:r>
            </a:p>
          </p:txBody>
        </p:sp>
        <p:sp>
          <p:nvSpPr>
            <p:cNvPr id="32" name="iṩ1ïḍê">
              <a:extLst>
                <a:ext uri="{FF2B5EF4-FFF2-40B4-BE49-F238E27FC236}">
                  <a16:creationId xmlns:a16="http://schemas.microsoft.com/office/drawing/2014/main" id="{0697D779-9BF4-408C-900B-15E6E8E85DD2}"/>
                </a:ext>
              </a:extLst>
            </p:cNvPr>
            <p:cNvSpPr txBox="1"/>
            <p:nvPr/>
          </p:nvSpPr>
          <p:spPr bwMode="auto">
            <a:xfrm>
              <a:off x="7960759" y="1666195"/>
              <a:ext cx="3063787" cy="130259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zh-CN" sz="1600" dirty="0"/>
                <a:t>开发板实时向飞控发起移动指令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îṩḷîḓe">
              <a:extLst>
                <a:ext uri="{FF2B5EF4-FFF2-40B4-BE49-F238E27FC236}">
                  <a16:creationId xmlns:a16="http://schemas.microsoft.com/office/drawing/2014/main" id="{855F334B-0C88-49E8-90CA-52D0393E8EAD}"/>
                </a:ext>
              </a:extLst>
            </p:cNvPr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自动巡逻</a:t>
              </a:r>
            </a:p>
          </p:txBody>
        </p:sp>
        <p:sp>
          <p:nvSpPr>
            <p:cNvPr id="34" name="íS1îďê">
              <a:extLst>
                <a:ext uri="{FF2B5EF4-FFF2-40B4-BE49-F238E27FC236}">
                  <a16:creationId xmlns:a16="http://schemas.microsoft.com/office/drawing/2014/main" id="{31C6D9E4-6CB7-45A3-9FCE-8F6248359C0C}"/>
                </a:ext>
              </a:extLst>
            </p:cNvPr>
            <p:cNvSpPr txBox="1"/>
            <p:nvPr/>
          </p:nvSpPr>
          <p:spPr bwMode="auto">
            <a:xfrm>
              <a:off x="1319222" y="1666195"/>
              <a:ext cx="2906630" cy="919565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zh-CN" sz="1600" dirty="0"/>
                <a:t>给定巡逻范围</a:t>
              </a:r>
              <a:r>
                <a:rPr lang="zh-CN" altLang="en-US" sz="1600" dirty="0"/>
                <a:t>后，</a:t>
              </a:r>
              <a:r>
                <a:rPr lang="zh-CN" altLang="zh-CN" sz="1600" dirty="0"/>
                <a:t>飞行器自动巡逻并实时</a:t>
              </a:r>
              <a:r>
                <a:rPr lang="zh-CN" altLang="en-US" sz="1600" dirty="0"/>
                <a:t>采集</a:t>
              </a:r>
              <a:r>
                <a:rPr lang="zh-CN" altLang="zh-CN" sz="1600" dirty="0"/>
                <a:t>图像</a:t>
              </a:r>
              <a:endParaRPr lang="en-US" altLang="zh-CN" sz="1600" dirty="0"/>
            </a:p>
          </p:txBody>
        </p:sp>
        <p:sp>
          <p:nvSpPr>
            <p:cNvPr id="35" name="íṥ1iḓê">
              <a:extLst>
                <a:ext uri="{FF2B5EF4-FFF2-40B4-BE49-F238E27FC236}">
                  <a16:creationId xmlns:a16="http://schemas.microsoft.com/office/drawing/2014/main" id="{F5297270-1B42-476C-9C45-D7A94F4A93F5}"/>
                </a:ext>
              </a:extLst>
            </p:cNvPr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自动返航</a:t>
              </a:r>
            </a:p>
          </p:txBody>
        </p:sp>
        <p:sp>
          <p:nvSpPr>
            <p:cNvPr id="36" name="ïsḷïḓe">
              <a:extLst>
                <a:ext uri="{FF2B5EF4-FFF2-40B4-BE49-F238E27FC236}">
                  <a16:creationId xmlns:a16="http://schemas.microsoft.com/office/drawing/2014/main" id="{C0AFEEE7-6ED1-43EA-BE5B-FEF19717CEA2}"/>
                </a:ext>
              </a:extLst>
            </p:cNvPr>
            <p:cNvSpPr txBox="1"/>
            <p:nvPr/>
          </p:nvSpPr>
          <p:spPr bwMode="auto">
            <a:xfrm>
              <a:off x="8583663" y="3387628"/>
              <a:ext cx="3270487" cy="96346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/>
                <a:t>自动</a:t>
              </a:r>
              <a:r>
                <a:rPr lang="zh-CN" altLang="zh-CN" sz="1600" dirty="0"/>
                <a:t>根据电量判断是否返航</a:t>
              </a:r>
              <a:r>
                <a:rPr lang="zh-CN" altLang="en-US" sz="1600" dirty="0"/>
                <a:t>。</a:t>
              </a:r>
              <a:r>
                <a:rPr lang="zh-CN" altLang="zh-CN" sz="1600" dirty="0"/>
                <a:t>返航</a:t>
              </a:r>
              <a:r>
                <a:rPr lang="zh-CN" altLang="en-US" sz="1600" dirty="0"/>
                <a:t>时</a:t>
              </a:r>
              <a:r>
                <a:rPr lang="zh-CN" altLang="zh-CN" sz="1600" dirty="0"/>
                <a:t>自动识别停机坪降落，</a:t>
              </a:r>
              <a:r>
                <a:rPr lang="zh-CN" altLang="en-US" sz="1600" dirty="0"/>
                <a:t>无线充电</a:t>
              </a:r>
              <a:endParaRPr lang="en-US" altLang="zh-CN" sz="1600" dirty="0"/>
            </a:p>
          </p:txBody>
        </p:sp>
        <p:sp>
          <p:nvSpPr>
            <p:cNvPr id="37" name="íŝľiḍè">
              <a:extLst>
                <a:ext uri="{FF2B5EF4-FFF2-40B4-BE49-F238E27FC236}">
                  <a16:creationId xmlns:a16="http://schemas.microsoft.com/office/drawing/2014/main" id="{F5FC61EF-BE13-4847-9B82-2C914AC944C7}"/>
                </a:ext>
              </a:extLst>
            </p:cNvPr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AI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识别</a:t>
              </a:r>
            </a:p>
          </p:txBody>
        </p:sp>
        <p:sp>
          <p:nvSpPr>
            <p:cNvPr id="38" name="íṥḻidê">
              <a:extLst>
                <a:ext uri="{FF2B5EF4-FFF2-40B4-BE49-F238E27FC236}">
                  <a16:creationId xmlns:a16="http://schemas.microsoft.com/office/drawing/2014/main" id="{0E95656A-AF75-4ADF-B134-AFD6F47F469E}"/>
                </a:ext>
              </a:extLst>
            </p:cNvPr>
            <p:cNvSpPr txBox="1"/>
            <p:nvPr/>
          </p:nvSpPr>
          <p:spPr bwMode="auto">
            <a:xfrm>
              <a:off x="675961" y="3387628"/>
              <a:ext cx="3027519" cy="1149875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zh-CN" altLang="en-US" sz="1600" dirty="0"/>
                <a:t>由</a:t>
              </a:r>
              <a:r>
                <a:rPr lang="en-US" altLang="zh-CN" sz="1600" dirty="0"/>
                <a:t>CNN</a:t>
              </a:r>
              <a:r>
                <a:rPr lang="zh-CN" altLang="zh-CN" sz="1600" dirty="0"/>
                <a:t>筛选出未</a:t>
              </a:r>
              <a:r>
                <a:rPr lang="zh-CN" altLang="en-US" sz="1600" dirty="0"/>
                <a:t>正确</a:t>
              </a:r>
              <a:r>
                <a:rPr lang="zh-CN" altLang="zh-CN" sz="1600" dirty="0"/>
                <a:t>佩戴口罩的人脸</a:t>
              </a:r>
              <a:r>
                <a:rPr lang="zh-CN" altLang="en-US" sz="1600" dirty="0"/>
                <a:t>，并</a:t>
              </a:r>
              <a:r>
                <a:rPr lang="zh-CN" altLang="zh-CN" sz="1600" dirty="0"/>
                <a:t>对</a:t>
              </a:r>
              <a:r>
                <a:rPr lang="zh-CN" altLang="en-US" sz="1600" dirty="0"/>
                <a:t>其</a:t>
              </a:r>
              <a:r>
                <a:rPr lang="zh-CN" altLang="zh-CN" sz="1600" dirty="0"/>
                <a:t>判断性别和年龄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îṩḻíḓé">
              <a:extLst>
                <a:ext uri="{FF2B5EF4-FFF2-40B4-BE49-F238E27FC236}">
                  <a16:creationId xmlns:a16="http://schemas.microsoft.com/office/drawing/2014/main" id="{6C0F49F1-9F2C-454F-B4AA-670B1995B825}"/>
                </a:ext>
              </a:extLst>
            </p:cNvPr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精准喊话</a:t>
              </a:r>
            </a:p>
          </p:txBody>
        </p:sp>
        <p:sp>
          <p:nvSpPr>
            <p:cNvPr id="40" name="iṣļidê">
              <a:extLst>
                <a:ext uri="{FF2B5EF4-FFF2-40B4-BE49-F238E27FC236}">
                  <a16:creationId xmlns:a16="http://schemas.microsoft.com/office/drawing/2014/main" id="{C90E7B7A-7CAD-47A4-A329-8EAAFD501564}"/>
                </a:ext>
              </a:extLst>
            </p:cNvPr>
            <p:cNvSpPr txBox="1"/>
            <p:nvPr/>
          </p:nvSpPr>
          <p:spPr bwMode="auto">
            <a:xfrm>
              <a:off x="1319221" y="5020778"/>
              <a:ext cx="3037385" cy="1611657"/>
            </a:xfrm>
            <a:prstGeom prst="rect">
              <a:avLst/>
            </a:prstGeom>
            <a:noFill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lang="zh-CN" altLang="en-US" sz="1600" dirty="0"/>
                <a:t>由</a:t>
              </a:r>
              <a:r>
                <a:rPr lang="zh-CN" altLang="zh-CN" sz="1600" dirty="0"/>
                <a:t>语义合成模板</a:t>
              </a:r>
              <a:r>
                <a:rPr lang="zh-CN" altLang="en-US" sz="1600" dirty="0"/>
                <a:t>根据性别年龄特征，</a:t>
              </a:r>
              <a:r>
                <a:rPr lang="zh-CN" altLang="zh-CN" sz="1600" dirty="0"/>
                <a:t>实时合成提示音</a:t>
              </a:r>
              <a:r>
                <a:rPr lang="zh-CN" altLang="en-US" sz="1600" dirty="0"/>
                <a:t>并</a:t>
              </a:r>
              <a:r>
                <a:rPr lang="zh-CN" altLang="zh-CN" sz="1600" dirty="0"/>
                <a:t>喊话</a:t>
              </a:r>
              <a:endParaRPr lang="en-US" altLang="zh-CN" sz="1600" dirty="0"/>
            </a:p>
          </p:txBody>
        </p:sp>
        <p:sp>
          <p:nvSpPr>
            <p:cNvPr id="41" name="íšḷidè">
              <a:extLst>
                <a:ext uri="{FF2B5EF4-FFF2-40B4-BE49-F238E27FC236}">
                  <a16:creationId xmlns:a16="http://schemas.microsoft.com/office/drawing/2014/main" id="{49D6795E-0706-4250-BB29-EE6CF44A6005}"/>
                </a:ext>
              </a:extLst>
            </p:cNvPr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实时回传</a:t>
              </a:r>
            </a:p>
          </p:txBody>
        </p:sp>
        <p:sp>
          <p:nvSpPr>
            <p:cNvPr id="42" name="išḷîḍe">
              <a:extLst>
                <a:ext uri="{FF2B5EF4-FFF2-40B4-BE49-F238E27FC236}">
                  <a16:creationId xmlns:a16="http://schemas.microsoft.com/office/drawing/2014/main" id="{3834C244-4B74-422B-90F4-DC867DF86FCA}"/>
                </a:ext>
              </a:extLst>
            </p:cNvPr>
            <p:cNvSpPr txBox="1"/>
            <p:nvPr/>
          </p:nvSpPr>
          <p:spPr bwMode="auto">
            <a:xfrm>
              <a:off x="7960759" y="5020779"/>
              <a:ext cx="2879567" cy="75019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/>
                <a:t>根据</a:t>
              </a:r>
              <a:r>
                <a:rPr lang="zh-CN" altLang="zh-CN" sz="1600" dirty="0"/>
                <a:t>用户需要远程控制，实时回传作业现场图像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/>
              <a:t>总体方案、硬件设计、软件设计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698FCE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98FCE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16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72B3-CDCD-444F-A048-446CC00C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A3C1E1-7D0C-4BCE-819B-70506BDD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D4DA4-5AC7-44E1-B507-D4333E8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5" name="0ef9174f-8e44-4a5b-b70b-76b6e3001e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14822B-4D0F-46A7-B080-1EB73E70958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ïS1íḑê">
              <a:extLst>
                <a:ext uri="{FF2B5EF4-FFF2-40B4-BE49-F238E27FC236}">
                  <a16:creationId xmlns:a16="http://schemas.microsoft.com/office/drawing/2014/main" id="{096DA50F-1FE3-4B0F-864A-F33E536E9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işḷidê">
              <a:extLst>
                <a:ext uri="{FF2B5EF4-FFF2-40B4-BE49-F238E27FC236}">
                  <a16:creationId xmlns:a16="http://schemas.microsoft.com/office/drawing/2014/main" id="{0B5FF9E7-4A30-40AC-9B07-F0545B39E43C}"/>
                </a:ext>
              </a:extLst>
            </p:cNvPr>
            <p:cNvSpPr/>
            <p:nvPr/>
          </p:nvSpPr>
          <p:spPr bwMode="auto">
            <a:xfrm>
              <a:off x="669925" y="1125538"/>
              <a:ext cx="10850563" cy="501808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íṩľïḑê">
              <a:extLst>
                <a:ext uri="{FF2B5EF4-FFF2-40B4-BE49-F238E27FC236}">
                  <a16:creationId xmlns:a16="http://schemas.microsoft.com/office/drawing/2014/main" id="{BC0C06F8-0AE4-4B0C-8438-9181A85F245A}"/>
                </a:ext>
              </a:extLst>
            </p:cNvPr>
            <p:cNvSpPr/>
            <p:nvPr/>
          </p:nvSpPr>
          <p:spPr>
            <a:xfrm>
              <a:off x="6726000" y="3869327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1íďè">
              <a:extLst>
                <a:ext uri="{FF2B5EF4-FFF2-40B4-BE49-F238E27FC236}">
                  <a16:creationId xmlns:a16="http://schemas.microsoft.com/office/drawing/2014/main" id="{C18FBF39-5B4A-4366-83E6-4C4E49FF6678}"/>
                </a:ext>
              </a:extLst>
            </p:cNvPr>
            <p:cNvSpPr/>
            <p:nvPr/>
          </p:nvSpPr>
          <p:spPr bwMode="auto">
            <a:xfrm>
              <a:off x="6892176" y="4054915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îṣlíďê">
              <a:extLst>
                <a:ext uri="{FF2B5EF4-FFF2-40B4-BE49-F238E27FC236}">
                  <a16:creationId xmlns:a16="http://schemas.microsoft.com/office/drawing/2014/main" id="{664140BB-0230-45C7-810A-8B1B736D70D1}"/>
                </a:ext>
              </a:extLst>
            </p:cNvPr>
            <p:cNvSpPr/>
            <p:nvPr/>
          </p:nvSpPr>
          <p:spPr>
            <a:xfrm>
              <a:off x="6726000" y="1615331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ï$lîďé">
              <a:extLst>
                <a:ext uri="{FF2B5EF4-FFF2-40B4-BE49-F238E27FC236}">
                  <a16:creationId xmlns:a16="http://schemas.microsoft.com/office/drawing/2014/main" id="{2896D1AD-51C5-45D8-9F3C-7D60303D6EB5}"/>
                </a:ext>
              </a:extLst>
            </p:cNvPr>
            <p:cNvSpPr/>
            <p:nvPr/>
          </p:nvSpPr>
          <p:spPr bwMode="auto">
            <a:xfrm>
              <a:off x="6892176" y="1788401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îs1îḑe">
              <a:extLst>
                <a:ext uri="{FF2B5EF4-FFF2-40B4-BE49-F238E27FC236}">
                  <a16:creationId xmlns:a16="http://schemas.microsoft.com/office/drawing/2014/main" id="{6D286805-9E46-46D5-89EA-FA75571E6D54}"/>
                </a:ext>
              </a:extLst>
            </p:cNvPr>
            <p:cNvSpPr/>
            <p:nvPr/>
          </p:nvSpPr>
          <p:spPr>
            <a:xfrm>
              <a:off x="6726000" y="2742329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íS1îḑé">
              <a:extLst>
                <a:ext uri="{FF2B5EF4-FFF2-40B4-BE49-F238E27FC236}">
                  <a16:creationId xmlns:a16="http://schemas.microsoft.com/office/drawing/2014/main" id="{8826C93C-491F-451E-B2AD-2F35FF071857}"/>
                </a:ext>
              </a:extLst>
            </p:cNvPr>
            <p:cNvSpPr/>
            <p:nvPr/>
          </p:nvSpPr>
          <p:spPr bwMode="auto">
            <a:xfrm>
              <a:off x="6892176" y="2908505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íšļíḓè">
              <a:extLst>
                <a:ext uri="{FF2B5EF4-FFF2-40B4-BE49-F238E27FC236}">
                  <a16:creationId xmlns:a16="http://schemas.microsoft.com/office/drawing/2014/main" id="{191DA536-EA85-4642-A0B2-34B99AF08755}"/>
                </a:ext>
              </a:extLst>
            </p:cNvPr>
            <p:cNvSpPr/>
            <p:nvPr/>
          </p:nvSpPr>
          <p:spPr>
            <a:xfrm>
              <a:off x="6726000" y="4996325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ṣ1îḑê">
              <a:extLst>
                <a:ext uri="{FF2B5EF4-FFF2-40B4-BE49-F238E27FC236}">
                  <a16:creationId xmlns:a16="http://schemas.microsoft.com/office/drawing/2014/main" id="{6B9C5D44-E284-40FF-8683-7CC534B2C452}"/>
                </a:ext>
              </a:extLst>
            </p:cNvPr>
            <p:cNvSpPr/>
            <p:nvPr/>
          </p:nvSpPr>
          <p:spPr bwMode="auto">
            <a:xfrm>
              <a:off x="6892176" y="5189028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6" name="îṣ1ïḋê">
              <a:extLst>
                <a:ext uri="{FF2B5EF4-FFF2-40B4-BE49-F238E27FC236}">
                  <a16:creationId xmlns:a16="http://schemas.microsoft.com/office/drawing/2014/main" id="{3017C0B5-6D84-478E-8445-22DE4BF58036}"/>
                </a:ext>
              </a:extLst>
            </p:cNvPr>
            <p:cNvSpPr/>
            <p:nvPr/>
          </p:nvSpPr>
          <p:spPr bwMode="auto">
            <a:xfrm>
              <a:off x="7434616" y="1840331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600" dirty="0">
                  <a:solidFill>
                    <a:srgbClr val="000000"/>
                  </a:solidFill>
                </a:rPr>
                <a:t>Intel</a:t>
              </a:r>
              <a:r>
                <a:rPr lang="zh-CN" altLang="en-US" sz="1600" dirty="0">
                  <a:solidFill>
                    <a:srgbClr val="000000"/>
                  </a:solidFill>
                </a:rPr>
                <a:t>平台开发板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" name="îšľîdè">
              <a:extLst>
                <a:ext uri="{FF2B5EF4-FFF2-40B4-BE49-F238E27FC236}">
                  <a16:creationId xmlns:a16="http://schemas.microsoft.com/office/drawing/2014/main" id="{73320DD5-A76D-482F-8DBB-D737D739F43C}"/>
                </a:ext>
              </a:extLst>
            </p:cNvPr>
            <p:cNvSpPr txBox="1"/>
            <p:nvPr/>
          </p:nvSpPr>
          <p:spPr bwMode="auto">
            <a:xfrm>
              <a:off x="7434616" y="1423830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系统核心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ïŝḻiďê">
              <a:extLst>
                <a:ext uri="{FF2B5EF4-FFF2-40B4-BE49-F238E27FC236}">
                  <a16:creationId xmlns:a16="http://schemas.microsoft.com/office/drawing/2014/main" id="{E68C11C4-01C7-4568-A977-9CFC5D4C48E5}"/>
                </a:ext>
              </a:extLst>
            </p:cNvPr>
            <p:cNvSpPr/>
            <p:nvPr/>
          </p:nvSpPr>
          <p:spPr bwMode="auto">
            <a:xfrm>
              <a:off x="7434616" y="2969614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000000"/>
                  </a:solidFill>
                </a:rPr>
                <a:t>PIXHAWK</a:t>
              </a:r>
              <a:r>
                <a:rPr lang="zh-CN" altLang="en-US" sz="1600" dirty="0">
                  <a:solidFill>
                    <a:srgbClr val="000000"/>
                  </a:solidFill>
                </a:rPr>
                <a:t>硬件生态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íş1îdê">
              <a:extLst>
                <a:ext uri="{FF2B5EF4-FFF2-40B4-BE49-F238E27FC236}">
                  <a16:creationId xmlns:a16="http://schemas.microsoft.com/office/drawing/2014/main" id="{101B8B65-E0DE-4C67-AEAF-BF1BC578F7ED}"/>
                </a:ext>
              </a:extLst>
            </p:cNvPr>
            <p:cNvSpPr txBox="1"/>
            <p:nvPr/>
          </p:nvSpPr>
          <p:spPr bwMode="auto">
            <a:xfrm>
              <a:off x="7434616" y="2553113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飞行控制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ľiḓè">
              <a:extLst>
                <a:ext uri="{FF2B5EF4-FFF2-40B4-BE49-F238E27FC236}">
                  <a16:creationId xmlns:a16="http://schemas.microsoft.com/office/drawing/2014/main" id="{1698EF54-6838-4234-B8F8-820F5B6164B4}"/>
                </a:ext>
              </a:extLst>
            </p:cNvPr>
            <p:cNvSpPr/>
            <p:nvPr/>
          </p:nvSpPr>
          <p:spPr bwMode="auto">
            <a:xfrm>
              <a:off x="7434616" y="4104342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dirty="0">
                  <a:solidFill>
                    <a:srgbClr val="000000"/>
                  </a:solidFill>
                </a:rPr>
                <a:t>4G-LTE</a:t>
              </a:r>
              <a:endParaRPr lang="zh-CN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îşľiďê">
              <a:extLst>
                <a:ext uri="{FF2B5EF4-FFF2-40B4-BE49-F238E27FC236}">
                  <a16:creationId xmlns:a16="http://schemas.microsoft.com/office/drawing/2014/main" id="{B6912010-50BD-4FE0-ADED-AF313B9C071D}"/>
                </a:ext>
              </a:extLst>
            </p:cNvPr>
            <p:cNvSpPr txBox="1"/>
            <p:nvPr/>
          </p:nvSpPr>
          <p:spPr bwMode="auto">
            <a:xfrm>
              <a:off x="7434616" y="3687841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/>
                  <a:ea typeface="微软雅黑"/>
                </a:rPr>
                <a:t>远程通信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ṥḻidé">
              <a:extLst>
                <a:ext uri="{FF2B5EF4-FFF2-40B4-BE49-F238E27FC236}">
                  <a16:creationId xmlns:a16="http://schemas.microsoft.com/office/drawing/2014/main" id="{4198C2FC-AC16-4D87-9CE4-3310859E2456}"/>
                </a:ext>
              </a:extLst>
            </p:cNvPr>
            <p:cNvSpPr/>
            <p:nvPr/>
          </p:nvSpPr>
          <p:spPr bwMode="auto">
            <a:xfrm>
              <a:off x="7434616" y="5223068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srgbClr val="000000"/>
                  </a:solidFill>
                </a:rPr>
                <a:t>视觉识别自动回航降落</a:t>
              </a:r>
              <a:r>
                <a:rPr lang="en-US" altLang="zh-CN" sz="1600" dirty="0">
                  <a:solidFill>
                    <a:srgbClr val="000000"/>
                  </a:solidFill>
                </a:rPr>
                <a:t>+</a:t>
              </a:r>
              <a:r>
                <a:rPr lang="zh-CN" altLang="en-US" sz="1600" dirty="0">
                  <a:solidFill>
                    <a:srgbClr val="000000"/>
                  </a:solidFill>
                </a:rPr>
                <a:t>无线充电</a:t>
              </a:r>
            </a:p>
          </p:txBody>
        </p:sp>
        <p:sp>
          <p:nvSpPr>
            <p:cNvPr id="23" name="iŝḷiḑe">
              <a:extLst>
                <a:ext uri="{FF2B5EF4-FFF2-40B4-BE49-F238E27FC236}">
                  <a16:creationId xmlns:a16="http://schemas.microsoft.com/office/drawing/2014/main" id="{07795438-CB28-4FD3-AC80-40AF8C240D3E}"/>
                </a:ext>
              </a:extLst>
            </p:cNvPr>
            <p:cNvSpPr txBox="1"/>
            <p:nvPr/>
          </p:nvSpPr>
          <p:spPr bwMode="auto">
            <a:xfrm>
              <a:off x="7434616" y="4806567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>
                  <a:solidFill>
                    <a:srgbClr val="000000"/>
                  </a:solidFill>
                  <a:latin typeface="Arial"/>
                  <a:ea typeface="微软雅黑"/>
                </a:rPr>
                <a:t>无人操守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íšḷiḋé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238878" y="2564279"/>
              <a:ext cx="4540660" cy="20797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Unified fonts make reading more fluent.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Theme color makes PPT more convenient to change.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Adjust the spacing to adapt to Chinese typesetting, use the reference line in PPT.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6B1913F-9222-4A9D-8354-30203508E792}"/>
                </a:ext>
              </a:extLst>
            </p:cNvPr>
            <p:cNvCxnSpPr/>
            <p:nvPr/>
          </p:nvCxnSpPr>
          <p:spPr>
            <a:xfrm>
              <a:off x="7536000" y="2462594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669605-1CDE-491D-962A-95050CF497ED}"/>
                </a:ext>
              </a:extLst>
            </p:cNvPr>
            <p:cNvCxnSpPr/>
            <p:nvPr/>
          </p:nvCxnSpPr>
          <p:spPr>
            <a:xfrm>
              <a:off x="7536000" y="3591877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1B40978-8154-4696-8599-826F13745687}"/>
                </a:ext>
              </a:extLst>
            </p:cNvPr>
            <p:cNvCxnSpPr/>
            <p:nvPr/>
          </p:nvCxnSpPr>
          <p:spPr>
            <a:xfrm>
              <a:off x="7536000" y="4763452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8867A3C1-1909-44E6-B73C-9561E386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66" y="1712507"/>
            <a:ext cx="5028571" cy="3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01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3f0d05-6222-4a6e-b973-3bbde5f837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354831-4583-4a0a-af08-df1da69610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f0e110-c422-4047-af34-da3053609d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e2be37c-4858-40e5-9ddd-560b0c7e30e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2e85c5-8611-4c7c-8344-ccbf20d8424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f9174f-8e44-4a5b-b70b-76b6e3001ea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2292</Words>
  <Application>Microsoft Office PowerPoint</Application>
  <PresentationFormat>宽屏</PresentationFormat>
  <Paragraphs>411</Paragraphs>
  <Slides>37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等线 Light</vt:lpstr>
      <vt:lpstr>宋体</vt:lpstr>
      <vt:lpstr>微软雅黑</vt:lpstr>
      <vt:lpstr>Arial</vt:lpstr>
      <vt:lpstr>Calibri</vt:lpstr>
      <vt:lpstr>Impact</vt:lpstr>
      <vt:lpstr>Office 主题​​</vt:lpstr>
      <vt:lpstr>主题5</vt:lpstr>
      <vt:lpstr>Microsoft Visio 绘图</vt:lpstr>
      <vt:lpstr>疫情智能识别飞行器报名汇报</vt:lpstr>
      <vt:lpstr>PowerPoint 演示文稿</vt:lpstr>
      <vt:lpstr>项目背景</vt:lpstr>
      <vt:lpstr>项目背景</vt:lpstr>
      <vt:lpstr>PowerPoint 演示文稿</vt:lpstr>
      <vt:lpstr>项目简介</vt:lpstr>
      <vt:lpstr>主体功能</vt:lpstr>
      <vt:lpstr>设计方案</vt:lpstr>
      <vt:lpstr>PowerPoint 演示文稿</vt:lpstr>
      <vt:lpstr>软件工作：上位机</vt:lpstr>
      <vt:lpstr>软件工作：无人机</vt:lpstr>
      <vt:lpstr>软件工作：下位机</vt:lpstr>
      <vt:lpstr>技术原理</vt:lpstr>
      <vt:lpstr>人脸特征识别</vt:lpstr>
      <vt:lpstr>语音合成喊话原理</vt:lpstr>
      <vt:lpstr>自动无线充电原理</vt:lpstr>
      <vt:lpstr>移动通信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疫情智能识别飞行器报名汇报</dc:title>
  <dc:creator>chen</dc:creator>
  <cp:lastModifiedBy>江 榕煜</cp:lastModifiedBy>
  <cp:revision>28</cp:revision>
  <dcterms:created xsi:type="dcterms:W3CDTF">2020-07-24T08:21:58Z</dcterms:created>
  <dcterms:modified xsi:type="dcterms:W3CDTF">2020-07-24T12:41:55Z</dcterms:modified>
</cp:coreProperties>
</file>